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7" r:id="rId2"/>
    <p:sldId id="326" r:id="rId3"/>
    <p:sldId id="334" r:id="rId4"/>
    <p:sldId id="335" r:id="rId5"/>
    <p:sldId id="327" r:id="rId6"/>
    <p:sldId id="336" r:id="rId7"/>
    <p:sldId id="258" r:id="rId8"/>
    <p:sldId id="333" r:id="rId9"/>
  </p:sldIdLst>
  <p:sldSz cx="12192000" cy="6858000"/>
  <p:notesSz cx="6858000" cy="9144000"/>
  <p:defaultTextStyle>
    <a:defPPr>
      <a:defRPr lang="ru-RU"/>
    </a:defPPr>
    <a:lvl1pPr marL="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2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2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3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4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58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77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Титульный слайд" id="{9FA27940-A45B-471D-96EC-3FCE80AE8A9B}">
          <p14:sldIdLst>
            <p14:sldId id="257"/>
          </p14:sldIdLst>
        </p14:section>
        <p14:section name="Слайды" id="{24401F80-F81B-49C3-8D55-70A14F0BF8FF}">
          <p14:sldIdLst>
            <p14:sldId id="326"/>
            <p14:sldId id="334"/>
            <p14:sldId id="335"/>
            <p14:sldId id="327"/>
            <p14:sldId id="336"/>
            <p14:sldId id="258"/>
            <p14:sldId id="33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74" userDrawn="1">
          <p15:clr>
            <a:srgbClr val="A4A3A4"/>
          </p15:clr>
        </p15:guide>
        <p15:guide id="3" pos="3613" userDrawn="1">
          <p15:clr>
            <a:srgbClr val="A4A3A4"/>
          </p15:clr>
        </p15:guide>
        <p15:guide id="4" pos="5541" userDrawn="1">
          <p15:clr>
            <a:srgbClr val="A4A3A4"/>
          </p15:clr>
        </p15:guide>
        <p15:guide id="5" pos="406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0EAA"/>
    <a:srgbClr val="FE095F"/>
    <a:srgbClr val="73F9CF"/>
    <a:srgbClr val="695AF2"/>
    <a:srgbClr val="55D4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2184" y="96"/>
      </p:cViewPr>
      <p:guideLst>
        <p:guide orient="horz" pos="2160"/>
        <p:guide pos="574"/>
        <p:guide pos="3613"/>
        <p:guide pos="5541"/>
        <p:guide pos="4067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401BA-3150-4FF7-8D13-C8A64268AC63}" type="datetimeFigureOut">
              <a:rPr lang="ru-RU" smtClean="0"/>
              <a:t>29.05.2023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F3B14-7AC8-406F-A299-37D374056E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6445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A6982BA-B605-4286-892F-DAB6F06D21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DB9898DE-D265-4051-B751-CA3C0058CE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92000" y="395288"/>
            <a:ext cx="5400000" cy="5400000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Иконка задачи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F1F2D-30AB-40F9-9975-F952E50B7F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4323440"/>
            <a:ext cx="8930641" cy="827011"/>
          </a:xfrm>
          <a:solidFill>
            <a:schemeClr val="bg1">
              <a:alpha val="20000"/>
            </a:schemeClr>
          </a:solidFill>
        </p:spPr>
        <p:txBody>
          <a:bodyPr anchor="ctr" anchorCtr="0"/>
          <a:lstStyle>
            <a:lvl1pPr marL="0" indent="712788"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НАЗВАНИЕ КОМАНДЫ</a:t>
            </a:r>
          </a:p>
        </p:txBody>
      </p:sp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772B1806-B63E-4ECF-9BB4-307D615367A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9920" y="344488"/>
            <a:ext cx="2418080" cy="536819"/>
          </a:xfrm>
          <a:prstGeom prst="rect">
            <a:avLst/>
          </a:prstGeom>
        </p:spPr>
      </p:pic>
      <p:sp>
        <p:nvSpPr>
          <p:cNvPr id="42" name="Рисунок 41">
            <a:extLst>
              <a:ext uri="{FF2B5EF4-FFF2-40B4-BE49-F238E27FC236}">
                <a16:creationId xmlns:a16="http://schemas.microsoft.com/office/drawing/2014/main" id="{37DC0E9B-2679-408D-851C-F21F4ACC673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2640" y="2911980"/>
            <a:ext cx="3386773" cy="1082589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Логотип постановщика задачи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3F843A1-4640-4AAD-9DA4-206FA9FF2A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5149851"/>
            <a:ext cx="8930641" cy="757174"/>
          </a:xfrm>
          <a:solidFill>
            <a:schemeClr val="bg1">
              <a:alpha val="20000"/>
            </a:schemeClr>
          </a:solidFill>
        </p:spPr>
        <p:txBody>
          <a:bodyPr>
            <a:normAutofit/>
          </a:bodyPr>
          <a:lstStyle>
            <a:lvl1pPr marL="0" indent="712788">
              <a:buNone/>
              <a:defRPr sz="1800"/>
            </a:lvl1pPr>
          </a:lstStyle>
          <a:p>
            <a:r>
              <a:rPr lang="ru-RU" sz="1600" b="0" dirty="0"/>
              <a:t>Номер и название задачи</a:t>
            </a:r>
          </a:p>
        </p:txBody>
      </p:sp>
    </p:spTree>
    <p:extLst>
      <p:ext uri="{BB962C8B-B14F-4D97-AF65-F5344CB8AC3E}">
        <p14:creationId xmlns:p14="http://schemas.microsoft.com/office/powerpoint/2010/main" val="234976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2E8BEE8-F4C3-4B15-A809-B7E6FF4857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7BAE699-64F9-49EF-B784-2DEF2B221955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A8E19DA3-4B31-4259-B9A7-5F7A2E64285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73541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9">
            <a:extLst>
              <a:ext uri="{FF2B5EF4-FFF2-40B4-BE49-F238E27FC236}">
                <a16:creationId xmlns:a16="http://schemas.microsoft.com/office/drawing/2014/main" id="{42FEA996-0F55-4FCB-8FCC-C78FEA766CF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873544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C4D8DFD8-867D-4062-800E-27B73FA83BF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854185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9">
            <a:extLst>
              <a:ext uri="{FF2B5EF4-FFF2-40B4-BE49-F238E27FC236}">
                <a16:creationId xmlns:a16="http://schemas.microsoft.com/office/drawing/2014/main" id="{01B4FB59-79EB-42C6-8468-505204DD843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854185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2DD2E24E-A578-41A0-8812-3CEB5EB7DE2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854185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9">
            <a:extLst>
              <a:ext uri="{FF2B5EF4-FFF2-40B4-BE49-F238E27FC236}">
                <a16:creationId xmlns:a16="http://schemas.microsoft.com/office/drawing/2014/main" id="{29120726-8DD9-4194-A282-2630D18F49E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854185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:a16="http://schemas.microsoft.com/office/drawing/2014/main" id="{F30BC2DD-F35E-474E-A833-EA478E7F80B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46648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1" name="Текст 9">
            <a:extLst>
              <a:ext uri="{FF2B5EF4-FFF2-40B4-BE49-F238E27FC236}">
                <a16:creationId xmlns:a16="http://schemas.microsoft.com/office/drawing/2014/main" id="{7124A073-4FEB-4F54-A9B4-6797D7B46C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546651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17FB4F65-9ABC-4376-8283-0F33F9BB91D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527292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3" name="Текст 9">
            <a:extLst>
              <a:ext uri="{FF2B5EF4-FFF2-40B4-BE49-F238E27FC236}">
                <a16:creationId xmlns:a16="http://schemas.microsoft.com/office/drawing/2014/main" id="{C2E3AAAD-E9EB-4A42-ADAF-EDA850F01ED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527292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4" name="Текст 6">
            <a:extLst>
              <a:ext uri="{FF2B5EF4-FFF2-40B4-BE49-F238E27FC236}">
                <a16:creationId xmlns:a16="http://schemas.microsoft.com/office/drawing/2014/main" id="{835470A4-56EB-4A53-A875-42155372D2D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527292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5" name="Текст 9">
            <a:extLst>
              <a:ext uri="{FF2B5EF4-FFF2-40B4-BE49-F238E27FC236}">
                <a16:creationId xmlns:a16="http://schemas.microsoft.com/office/drawing/2014/main" id="{ED3CC4C2-7EF9-4A4B-BDD1-B16EF36B84C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527292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:a16="http://schemas.microsoft.com/office/drawing/2014/main" id="{53CEA4EC-5717-426C-A1A1-534D0A05524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8493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01</a:t>
            </a:r>
          </a:p>
        </p:txBody>
      </p:sp>
      <p:sp>
        <p:nvSpPr>
          <p:cNvPr id="28" name="Текст 6">
            <a:extLst>
              <a:ext uri="{FF2B5EF4-FFF2-40B4-BE49-F238E27FC236}">
                <a16:creationId xmlns:a16="http://schemas.microsoft.com/office/drawing/2014/main" id="{ECD22E46-ECAB-4A6C-9243-E1661118B47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9137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02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id="{A3CA815C-23B0-4736-B973-0A405AFC5D0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59137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03</a:t>
            </a:r>
          </a:p>
        </p:txBody>
      </p:sp>
      <p:sp>
        <p:nvSpPr>
          <p:cNvPr id="30" name="Текст 6">
            <a:extLst>
              <a:ext uri="{FF2B5EF4-FFF2-40B4-BE49-F238E27FC236}">
                <a16:creationId xmlns:a16="http://schemas.microsoft.com/office/drawing/2014/main" id="{0C64CE05-E630-4FDE-B773-3165E579B3B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451600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04</a:t>
            </a:r>
          </a:p>
        </p:txBody>
      </p:sp>
      <p:sp>
        <p:nvSpPr>
          <p:cNvPr id="31" name="Текст 6">
            <a:extLst>
              <a:ext uri="{FF2B5EF4-FFF2-40B4-BE49-F238E27FC236}">
                <a16:creationId xmlns:a16="http://schemas.microsoft.com/office/drawing/2014/main" id="{52DBB510-86A6-45BB-B6E1-54FE5A86B49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432244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05</a:t>
            </a:r>
          </a:p>
        </p:txBody>
      </p:sp>
      <p:sp>
        <p:nvSpPr>
          <p:cNvPr id="32" name="Текст 6">
            <a:extLst>
              <a:ext uri="{FF2B5EF4-FFF2-40B4-BE49-F238E27FC236}">
                <a16:creationId xmlns:a16="http://schemas.microsoft.com/office/drawing/2014/main" id="{CA530A5B-20B1-4742-8CF2-55C8F5CC1E91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6432244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06</a:t>
            </a:r>
          </a:p>
        </p:txBody>
      </p:sp>
      <p:sp>
        <p:nvSpPr>
          <p:cNvPr id="33" name="Овал 32">
            <a:extLst>
              <a:ext uri="{FF2B5EF4-FFF2-40B4-BE49-F238E27FC236}">
                <a16:creationId xmlns:a16="http://schemas.microsoft.com/office/drawing/2014/main" id="{770F43B2-7CC2-4EC1-A7D0-1E3E13D4314A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289BE574-9EE7-473F-A08C-24726CED32A2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35" name="Прямая соединительная линия 34">
              <a:extLst>
                <a:ext uri="{FF2B5EF4-FFF2-40B4-BE49-F238E27FC236}">
                  <a16:creationId xmlns:a16="http://schemas.microsoft.com/office/drawing/2014/main" id="{FA51D2D6-8C29-4FF8-830F-74CC300684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Группа 35">
              <a:extLst>
                <a:ext uri="{FF2B5EF4-FFF2-40B4-BE49-F238E27FC236}">
                  <a16:creationId xmlns:a16="http://schemas.microsoft.com/office/drawing/2014/main" id="{316B9958-0FB4-481E-A060-06CE5EE56450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2F59622F-35E9-497D-B9BC-71296F941E51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5222D86F-125D-4F21-A135-280C4FA17765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6E1B72DC-5F0F-41D5-8B82-61461A205971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id="{93B64D13-BEF3-4DCE-8573-64050D5474A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id="{67B031CC-5D39-4F3B-A805-C5C55F04600B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id="{506C43D2-DEFE-4A2E-8F11-1FEB2BCD96AD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id="{23DFF9FA-78D7-48F7-A817-97033F85E0E1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id="{6FA4B689-8D49-4FBB-AB2F-42A92C51F2AD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id="{D8E02BF3-9E9B-4A0A-95CD-C3BD189E640E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id="{07334959-48FF-4848-BA94-33368CE877ED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id="{4B1D8DA1-38EF-452A-B28B-C5639D2CC96B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id="{6408A3D9-E8EA-4918-B657-3F2107899548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id="{6644EFA9-2211-46DE-94D8-BA8F49E1AA7F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id="{AE1EC325-7C5F-4DBB-9E6B-5758B0C1CE66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id="{7C394471-7283-43FA-B685-6B7E0373EBD4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id="{68DCB63C-E6D0-436A-8626-BC6CEDE4733B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id="{1D68B4D0-6073-40F2-8771-0D0FBE009A49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:a16="http://schemas.microsoft.com/office/drawing/2014/main" id="{99716915-FC2C-466B-A14B-617229873FCC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:a16="http://schemas.microsoft.com/office/drawing/2014/main" id="{1A170FD9-3BB5-4D6A-B27F-37BDA05C064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:a16="http://schemas.microsoft.com/office/drawing/2014/main" id="{F59300EB-7B96-4293-8EA2-1E82DDC6AA14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: фигура 57">
                <a:extLst>
                  <a:ext uri="{FF2B5EF4-FFF2-40B4-BE49-F238E27FC236}">
                    <a16:creationId xmlns:a16="http://schemas.microsoft.com/office/drawing/2014/main" id="{C46EE1A9-33F2-4AED-93A9-FEBD33E44237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: фигура 58">
                <a:extLst>
                  <a:ext uri="{FF2B5EF4-FFF2-40B4-BE49-F238E27FC236}">
                    <a16:creationId xmlns:a16="http://schemas.microsoft.com/office/drawing/2014/main" id="{FE41376F-16DD-45DB-ABA5-D2D9A46CA4AF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: фигура 59">
                <a:extLst>
                  <a:ext uri="{FF2B5EF4-FFF2-40B4-BE49-F238E27FC236}">
                    <a16:creationId xmlns:a16="http://schemas.microsoft.com/office/drawing/2014/main" id="{3253D91C-EA96-498E-B080-E7432ADF4AE4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: фигура 60">
                <a:extLst>
                  <a:ext uri="{FF2B5EF4-FFF2-40B4-BE49-F238E27FC236}">
                    <a16:creationId xmlns:a16="http://schemas.microsoft.com/office/drawing/2014/main" id="{D37EE54B-B8A7-40EB-A7A6-5E74FDA73856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: фигура 61">
                <a:extLst>
                  <a:ext uri="{FF2B5EF4-FFF2-40B4-BE49-F238E27FC236}">
                    <a16:creationId xmlns:a16="http://schemas.microsoft.com/office/drawing/2014/main" id="{5969C4D6-AE81-4427-ACE3-27C03C40E526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: фигура 62">
                <a:extLst>
                  <a:ext uri="{FF2B5EF4-FFF2-40B4-BE49-F238E27FC236}">
                    <a16:creationId xmlns:a16="http://schemas.microsoft.com/office/drawing/2014/main" id="{B4EEACCF-FCB4-4802-A6FE-FA4052D9AED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: фигура 63">
                <a:extLst>
                  <a:ext uri="{FF2B5EF4-FFF2-40B4-BE49-F238E27FC236}">
                    <a16:creationId xmlns:a16="http://schemas.microsoft.com/office/drawing/2014/main" id="{45CE6633-D815-4940-83FB-A6CAC78B5D05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37" name="Полилиния: фигура 36">
              <a:extLst>
                <a:ext uri="{FF2B5EF4-FFF2-40B4-BE49-F238E27FC236}">
                  <a16:creationId xmlns:a16="http://schemas.microsoft.com/office/drawing/2014/main" id="{3A026E13-5644-41E6-8B2E-90DF8BA0CD13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4188858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D698FD3-E167-4A15-8D39-9C35E44B99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AFA80CC-940E-479C-90C0-76DA923785E9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Рисунок 7">
            <a:extLst>
              <a:ext uri="{FF2B5EF4-FFF2-40B4-BE49-F238E27FC236}">
                <a16:creationId xmlns:a16="http://schemas.microsoft.com/office/drawing/2014/main" id="{7F6989B1-EABA-40DD-BFD6-7E0075CDDE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40147" y="1016001"/>
            <a:ext cx="4405777" cy="3078479"/>
          </a:xfrm>
        </p:spPr>
        <p:txBody>
          <a:bodyPr/>
          <a:lstStyle/>
          <a:p>
            <a:endParaRPr lang="ru-RU"/>
          </a:p>
        </p:txBody>
      </p:sp>
      <p:sp>
        <p:nvSpPr>
          <p:cNvPr id="28" name="Рисунок 9">
            <a:extLst>
              <a:ext uri="{FF2B5EF4-FFF2-40B4-BE49-F238E27FC236}">
                <a16:creationId xmlns:a16="http://schemas.microsoft.com/office/drawing/2014/main" id="{C157B27F-5477-43C4-BE9E-F7CF2A081F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40149" y="4389108"/>
            <a:ext cx="4405775" cy="1811668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29" name="Рисунок 11">
            <a:extLst>
              <a:ext uri="{FF2B5EF4-FFF2-40B4-BE49-F238E27FC236}">
                <a16:creationId xmlns:a16="http://schemas.microsoft.com/office/drawing/2014/main" id="{3E695B26-F7D2-4380-AAA1-0FB24A689AA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6075" y="3223948"/>
            <a:ext cx="6806142" cy="2976827"/>
          </a:xfrm>
        </p:spPr>
        <p:txBody>
          <a:bodyPr/>
          <a:lstStyle/>
          <a:p>
            <a:endParaRPr lang="ru-RU"/>
          </a:p>
        </p:txBody>
      </p:sp>
      <p:sp>
        <p:nvSpPr>
          <p:cNvPr id="30" name="Текст 15">
            <a:extLst>
              <a:ext uri="{FF2B5EF4-FFF2-40B4-BE49-F238E27FC236}">
                <a16:creationId xmlns:a16="http://schemas.microsoft.com/office/drawing/2014/main" id="{7EA2CF14-9D94-4B6F-AAA7-0B38CBB654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6075" y="1016001"/>
            <a:ext cx="6806142" cy="202988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8909D3DD-8766-4DF8-A38C-44840B2476CA}"/>
              </a:ext>
            </a:extLst>
          </p:cNvPr>
          <p:cNvSpPr/>
          <p:nvPr userDrawn="1"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Овал 31">
            <a:extLst>
              <a:ext uri="{FF2B5EF4-FFF2-40B4-BE49-F238E27FC236}">
                <a16:creationId xmlns:a16="http://schemas.microsoft.com/office/drawing/2014/main" id="{F71F21C9-A218-4C17-9E3B-DB742A26B9E3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33" name="Группа 32">
            <a:extLst>
              <a:ext uri="{FF2B5EF4-FFF2-40B4-BE49-F238E27FC236}">
                <a16:creationId xmlns:a16="http://schemas.microsoft.com/office/drawing/2014/main" id="{CCBD9485-A547-48F0-87E9-1ECE658FFE0C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:a16="http://schemas.microsoft.com/office/drawing/2014/main" id="{5F2EA0F4-F414-4A23-9EA2-32F9CFCAC37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" name="Группа 34">
              <a:extLst>
                <a:ext uri="{FF2B5EF4-FFF2-40B4-BE49-F238E27FC236}">
                  <a16:creationId xmlns:a16="http://schemas.microsoft.com/office/drawing/2014/main" id="{2CEC4343-2D7B-45E6-8D09-1AFD881688E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id="{1D298028-1F5B-4981-9B47-CADA95B39499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0037F565-0010-45A8-9D7F-12BE61332BF6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01881417-4110-40F1-8305-514086E513CF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B152C430-0153-4910-AA95-6E5FBBA2C68E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id="{7C02D2B7-6991-4C30-B26D-E67AC3ACFC30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id="{E6B9458E-5676-4CB3-89A2-6893CC31DBE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id="{625313B3-A2BE-405F-9B73-1E9C90334BB7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id="{FD3451C9-18C8-4299-812A-71EE20B75E51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id="{14AD7AEC-D981-429F-A2FA-43C8EF19BD5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id="{91B57F1E-3FAF-44D8-BF8A-6190FD309E5C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id="{9194CDF1-1AB3-406E-ACB5-C54702D9EB6F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id="{C9EABED6-6571-4B6B-AEBA-F72ECB554518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id="{25884A6B-DA1E-4527-A0BA-7F1A92702EB6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id="{3F1323B7-C328-434D-B710-2B557CE84888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id="{710E3053-6F84-448E-AEDA-981DFE603DB1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id="{3997E65B-23C5-417C-9890-04644C8B2982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id="{772CF325-97ED-4C5E-8B1D-A943743E5DE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id="{A31A4F33-F91B-4A44-B7E6-DDE990BC17F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:a16="http://schemas.microsoft.com/office/drawing/2014/main" id="{ADBEDBAE-977B-404A-9624-04301657EAFC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:a16="http://schemas.microsoft.com/office/drawing/2014/main" id="{7FD76F1E-13E7-423A-B256-CD397FC788CD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:a16="http://schemas.microsoft.com/office/drawing/2014/main" id="{90F23DEE-9359-4AFF-BDB6-BCEA25AA8540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: фигура 57">
                <a:extLst>
                  <a:ext uri="{FF2B5EF4-FFF2-40B4-BE49-F238E27FC236}">
                    <a16:creationId xmlns:a16="http://schemas.microsoft.com/office/drawing/2014/main" id="{E0C9D766-C585-4C6D-90D4-B1B1D2F9FED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: фигура 58">
                <a:extLst>
                  <a:ext uri="{FF2B5EF4-FFF2-40B4-BE49-F238E27FC236}">
                    <a16:creationId xmlns:a16="http://schemas.microsoft.com/office/drawing/2014/main" id="{9179C837-4F33-4DF6-8E1E-824B8513141E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: фигура 59">
                <a:extLst>
                  <a:ext uri="{FF2B5EF4-FFF2-40B4-BE49-F238E27FC236}">
                    <a16:creationId xmlns:a16="http://schemas.microsoft.com/office/drawing/2014/main" id="{4D3BC13C-3A20-4EB4-A0C7-ED1CA3F7B0F9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: фигура 60">
                <a:extLst>
                  <a:ext uri="{FF2B5EF4-FFF2-40B4-BE49-F238E27FC236}">
                    <a16:creationId xmlns:a16="http://schemas.microsoft.com/office/drawing/2014/main" id="{B8040DAE-758A-40F6-B2AD-C090F402F8D1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: фигура 61">
                <a:extLst>
                  <a:ext uri="{FF2B5EF4-FFF2-40B4-BE49-F238E27FC236}">
                    <a16:creationId xmlns:a16="http://schemas.microsoft.com/office/drawing/2014/main" id="{A75BE1C9-7841-4976-A105-8A3EE7D71126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: фигура 62">
                <a:extLst>
                  <a:ext uri="{FF2B5EF4-FFF2-40B4-BE49-F238E27FC236}">
                    <a16:creationId xmlns:a16="http://schemas.microsoft.com/office/drawing/2014/main" id="{0A875E22-4467-4F7B-82FE-5F2A7330E0A8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36" name="Полилиния: фигура 35">
              <a:extLst>
                <a:ext uri="{FF2B5EF4-FFF2-40B4-BE49-F238E27FC236}">
                  <a16:creationId xmlns:a16="http://schemas.microsoft.com/office/drawing/2014/main" id="{2AE1AA7C-BDBE-4C52-B717-9EBEBF871A45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5360169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80">
            <a:extLst>
              <a:ext uri="{FF2B5EF4-FFF2-40B4-BE49-F238E27FC236}">
                <a16:creationId xmlns:a16="http://schemas.microsoft.com/office/drawing/2014/main" id="{669F6CFC-69C7-489D-A131-69376678F9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Рисунок 99">
            <a:extLst>
              <a:ext uri="{FF2B5EF4-FFF2-40B4-BE49-F238E27FC236}">
                <a16:creationId xmlns:a16="http://schemas.microsoft.com/office/drawing/2014/main" id="{ACCFD982-C5DE-472D-BDA3-3A382BF31B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4">
              <a:alpha val="30000"/>
            </a:schemeClr>
          </a:solidFill>
        </p:spPr>
        <p:txBody>
          <a:bodyPr lIns="504000" tIns="252000" rIns="720000" bIns="108000"/>
          <a:lstStyle/>
          <a:p>
            <a:endParaRPr lang="ru-RU" dirty="0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82A4DA7B-A7D8-4443-AD1C-4C7CDC678488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8" name="图形">
            <a:extLst>
              <a:ext uri="{FF2B5EF4-FFF2-40B4-BE49-F238E27FC236}">
                <a16:creationId xmlns:a16="http://schemas.microsoft.com/office/drawing/2014/main" id="{43D8AF9F-C9BC-4CF7-844A-C9FF7107251D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994303" y="2347015"/>
            <a:ext cx="2190808" cy="2163970"/>
          </a:xfrm>
          <a:prstGeom prst="ellipse">
            <a:avLst/>
          </a:prstGeom>
          <a:solidFill>
            <a:schemeClr val="bg1">
              <a:alpha val="10000"/>
            </a:schemeClr>
          </a:solidFill>
          <a:ln w="25400">
            <a:solidFill>
              <a:schemeClr val="accent1"/>
            </a:solidFill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defTabSz="1218323" fontAlgn="base">
              <a:spcBef>
                <a:spcPct val="0"/>
              </a:spcBef>
              <a:spcAft>
                <a:spcPct val="0"/>
              </a:spcAft>
              <a:buNone/>
            </a:pPr>
            <a:endParaRPr lang="zh-CN" altLang="en-US"/>
          </a:p>
        </p:txBody>
      </p:sp>
      <p:sp>
        <p:nvSpPr>
          <p:cNvPr id="23" name="Текст 101">
            <a:extLst>
              <a:ext uri="{FF2B5EF4-FFF2-40B4-BE49-F238E27FC236}">
                <a16:creationId xmlns:a16="http://schemas.microsoft.com/office/drawing/2014/main" id="{B61EFF39-7063-4F67-A1C0-B9D05F3602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4303" y="2973742"/>
            <a:ext cx="2190810" cy="910516"/>
          </a:xfrm>
        </p:spPr>
        <p:txBody>
          <a:bodyPr/>
          <a:lstStyle>
            <a:lvl1pPr marL="0" indent="0" algn="ctr">
              <a:buNone/>
              <a:defRPr lang="ru-RU" dirty="0"/>
            </a:lvl1pPr>
          </a:lstStyle>
          <a:p>
            <a:pPr lvl="0"/>
            <a:r>
              <a:rPr lang="ru-RU" dirty="0"/>
              <a:t>Текст</a:t>
            </a:r>
          </a:p>
        </p:txBody>
      </p:sp>
      <p:grpSp>
        <p:nvGrpSpPr>
          <p:cNvPr id="57" name="Группа 56">
            <a:extLst>
              <a:ext uri="{FF2B5EF4-FFF2-40B4-BE49-F238E27FC236}">
                <a16:creationId xmlns:a16="http://schemas.microsoft.com/office/drawing/2014/main" id="{46D04BED-C062-4300-8583-59B4D4277C4A}"/>
              </a:ext>
            </a:extLst>
          </p:cNvPr>
          <p:cNvGrpSpPr/>
          <p:nvPr userDrawn="1"/>
        </p:nvGrpSpPr>
        <p:grpSpPr>
          <a:xfrm>
            <a:off x="5561724" y="4202371"/>
            <a:ext cx="1068553" cy="165220"/>
            <a:chOff x="7188331" y="3346390"/>
            <a:chExt cx="1068553" cy="165220"/>
          </a:xfrm>
        </p:grpSpPr>
        <p:sp>
          <p:nvSpPr>
            <p:cNvPr id="58" name="图形">
              <a:extLst>
                <a:ext uri="{FF2B5EF4-FFF2-40B4-BE49-F238E27FC236}">
                  <a16:creationId xmlns:a16="http://schemas.microsoft.com/office/drawing/2014/main" id="{6C855791-C487-4C6A-B27D-33B5CE92D41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59" name="Прямая соединительная линия 58">
              <a:extLst>
                <a:ext uri="{FF2B5EF4-FFF2-40B4-BE49-F238E27FC236}">
                  <a16:creationId xmlns:a16="http://schemas.microsoft.com/office/drawing/2014/main" id="{A8B71BA4-0B5E-4957-A082-D3EB61909CC6}"/>
                </a:ext>
              </a:extLst>
            </p:cNvPr>
            <p:cNvCxnSpPr>
              <a:cxnSpLocks/>
              <a:endCxn id="58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Группа 59">
            <a:extLst>
              <a:ext uri="{FF2B5EF4-FFF2-40B4-BE49-F238E27FC236}">
                <a16:creationId xmlns:a16="http://schemas.microsoft.com/office/drawing/2014/main" id="{5B6FEC5F-0FDA-4F57-AA5D-2982F8546915}"/>
              </a:ext>
            </a:extLst>
          </p:cNvPr>
          <p:cNvGrpSpPr/>
          <p:nvPr userDrawn="1"/>
        </p:nvGrpSpPr>
        <p:grpSpPr>
          <a:xfrm>
            <a:off x="5561724" y="3346390"/>
            <a:ext cx="1068553" cy="165220"/>
            <a:chOff x="7188331" y="3346390"/>
            <a:chExt cx="1068553" cy="165220"/>
          </a:xfrm>
        </p:grpSpPr>
        <p:sp>
          <p:nvSpPr>
            <p:cNvPr id="61" name="图形">
              <a:extLst>
                <a:ext uri="{FF2B5EF4-FFF2-40B4-BE49-F238E27FC236}">
                  <a16:creationId xmlns:a16="http://schemas.microsoft.com/office/drawing/2014/main" id="{28134EF5-ED1E-4CB9-B220-730112DDF08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62" name="Прямая соединительная линия 61">
              <a:extLst>
                <a:ext uri="{FF2B5EF4-FFF2-40B4-BE49-F238E27FC236}">
                  <a16:creationId xmlns:a16="http://schemas.microsoft.com/office/drawing/2014/main" id="{B7B6BB8B-9BC8-463F-9A94-6D5A80AFF049}"/>
                </a:ext>
              </a:extLst>
            </p:cNvPr>
            <p:cNvCxnSpPr>
              <a:cxnSpLocks/>
              <a:endCxn id="61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Группа 62">
            <a:extLst>
              <a:ext uri="{FF2B5EF4-FFF2-40B4-BE49-F238E27FC236}">
                <a16:creationId xmlns:a16="http://schemas.microsoft.com/office/drawing/2014/main" id="{D81B4E86-B207-4C17-83F7-B9F6A5109231}"/>
              </a:ext>
            </a:extLst>
          </p:cNvPr>
          <p:cNvGrpSpPr/>
          <p:nvPr userDrawn="1"/>
        </p:nvGrpSpPr>
        <p:grpSpPr>
          <a:xfrm>
            <a:off x="5561724" y="2490409"/>
            <a:ext cx="1068553" cy="165220"/>
            <a:chOff x="7188331" y="3346390"/>
            <a:chExt cx="1068553" cy="165220"/>
          </a:xfrm>
        </p:grpSpPr>
        <p:sp>
          <p:nvSpPr>
            <p:cNvPr id="64" name="图形">
              <a:extLst>
                <a:ext uri="{FF2B5EF4-FFF2-40B4-BE49-F238E27FC236}">
                  <a16:creationId xmlns:a16="http://schemas.microsoft.com/office/drawing/2014/main" id="{01FBFEC8-9B6B-4FC6-A598-85135AE134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65" name="Прямая соединительная линия 64">
              <a:extLst>
                <a:ext uri="{FF2B5EF4-FFF2-40B4-BE49-F238E27FC236}">
                  <a16:creationId xmlns:a16="http://schemas.microsoft.com/office/drawing/2014/main" id="{842B2E08-7D70-49FF-B115-E6D8A287FAC9}"/>
                </a:ext>
              </a:extLst>
            </p:cNvPr>
            <p:cNvCxnSpPr>
              <a:cxnSpLocks/>
              <a:endCxn id="64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Группа 65">
            <a:extLst>
              <a:ext uri="{FF2B5EF4-FFF2-40B4-BE49-F238E27FC236}">
                <a16:creationId xmlns:a16="http://schemas.microsoft.com/office/drawing/2014/main" id="{284E790D-FC06-4D42-A303-8FA7AED859E7}"/>
              </a:ext>
            </a:extLst>
          </p:cNvPr>
          <p:cNvGrpSpPr/>
          <p:nvPr userDrawn="1"/>
        </p:nvGrpSpPr>
        <p:grpSpPr>
          <a:xfrm>
            <a:off x="5561724" y="1634428"/>
            <a:ext cx="1068553" cy="165220"/>
            <a:chOff x="7188331" y="3346390"/>
            <a:chExt cx="1068553" cy="165220"/>
          </a:xfrm>
        </p:grpSpPr>
        <p:sp>
          <p:nvSpPr>
            <p:cNvPr id="67" name="图形">
              <a:extLst>
                <a:ext uri="{FF2B5EF4-FFF2-40B4-BE49-F238E27FC236}">
                  <a16:creationId xmlns:a16="http://schemas.microsoft.com/office/drawing/2014/main" id="{BF1C219F-724E-405B-9892-A056A62D03B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68" name="Прямая соединительная линия 67">
              <a:extLst>
                <a:ext uri="{FF2B5EF4-FFF2-40B4-BE49-F238E27FC236}">
                  <a16:creationId xmlns:a16="http://schemas.microsoft.com/office/drawing/2014/main" id="{84BFEDD4-ACF8-4039-89E0-BCA4375D208C}"/>
                </a:ext>
              </a:extLst>
            </p:cNvPr>
            <p:cNvCxnSpPr>
              <a:cxnSpLocks/>
              <a:endCxn id="67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Группа 69">
            <a:extLst>
              <a:ext uri="{FF2B5EF4-FFF2-40B4-BE49-F238E27FC236}">
                <a16:creationId xmlns:a16="http://schemas.microsoft.com/office/drawing/2014/main" id="{9611265E-B77D-4799-9950-DF5E5CE63830}"/>
              </a:ext>
            </a:extLst>
          </p:cNvPr>
          <p:cNvGrpSpPr/>
          <p:nvPr userDrawn="1"/>
        </p:nvGrpSpPr>
        <p:grpSpPr>
          <a:xfrm>
            <a:off x="5561724" y="5058353"/>
            <a:ext cx="1068553" cy="165220"/>
            <a:chOff x="7188331" y="3346390"/>
            <a:chExt cx="1068553" cy="165220"/>
          </a:xfrm>
        </p:grpSpPr>
        <p:sp>
          <p:nvSpPr>
            <p:cNvPr id="71" name="图形">
              <a:extLst>
                <a:ext uri="{FF2B5EF4-FFF2-40B4-BE49-F238E27FC236}">
                  <a16:creationId xmlns:a16="http://schemas.microsoft.com/office/drawing/2014/main" id="{39160618-119D-4066-883B-1DA541613C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H="1" flipV="1">
              <a:off x="8089614" y="3346390"/>
              <a:ext cx="167270" cy="165220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 w="25400">
              <a:solidFill>
                <a:schemeClr val="accent1"/>
              </a:solidFill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8323" fontAlgn="base">
                <a:spcBef>
                  <a:spcPct val="0"/>
                </a:spcBef>
                <a:spcAft>
                  <a:spcPct val="0"/>
                </a:spcAft>
                <a:buNone/>
              </a:pPr>
              <a:endParaRPr lang="zh-CN" altLang="en-US"/>
            </a:p>
          </p:txBody>
        </p:sp>
        <p:cxnSp>
          <p:nvCxnSpPr>
            <p:cNvPr id="72" name="Прямая соединительная линия 71">
              <a:extLst>
                <a:ext uri="{FF2B5EF4-FFF2-40B4-BE49-F238E27FC236}">
                  <a16:creationId xmlns:a16="http://schemas.microsoft.com/office/drawing/2014/main" id="{F4AF1774-4319-4557-9285-1FA9FCD2D23C}"/>
                </a:ext>
              </a:extLst>
            </p:cNvPr>
            <p:cNvCxnSpPr>
              <a:cxnSpLocks/>
              <a:endCxn id="71" idx="6"/>
            </p:cNvCxnSpPr>
            <p:nvPr userDrawn="1"/>
          </p:nvCxnSpPr>
          <p:spPr>
            <a:xfrm>
              <a:off x="7188331" y="3429000"/>
              <a:ext cx="901283" cy="0"/>
            </a:xfrm>
            <a:prstGeom prst="line">
              <a:avLst/>
            </a:prstGeom>
            <a:ln w="254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Текст 74">
            <a:extLst>
              <a:ext uri="{FF2B5EF4-FFF2-40B4-BE49-F238E27FC236}">
                <a16:creationId xmlns:a16="http://schemas.microsoft.com/office/drawing/2014/main" id="{A0F2F041-BB01-463D-9CD2-6A231D59240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2924" y="158812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74">
            <a:extLst>
              <a:ext uri="{FF2B5EF4-FFF2-40B4-BE49-F238E27FC236}">
                <a16:creationId xmlns:a16="http://schemas.microsoft.com/office/drawing/2014/main" id="{58BDD636-A558-406A-A768-05FF3D12BD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62924" y="244513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74">
            <a:extLst>
              <a:ext uri="{FF2B5EF4-FFF2-40B4-BE49-F238E27FC236}">
                <a16:creationId xmlns:a16="http://schemas.microsoft.com/office/drawing/2014/main" id="{53EE4994-79EE-43D0-B40B-E2DE25879B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2924" y="3302147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74">
            <a:extLst>
              <a:ext uri="{FF2B5EF4-FFF2-40B4-BE49-F238E27FC236}">
                <a16:creationId xmlns:a16="http://schemas.microsoft.com/office/drawing/2014/main" id="{4CD31D83-EE69-46A0-B5B2-B2969969DC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62924" y="415915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74">
            <a:extLst>
              <a:ext uri="{FF2B5EF4-FFF2-40B4-BE49-F238E27FC236}">
                <a16:creationId xmlns:a16="http://schemas.microsoft.com/office/drawing/2014/main" id="{BFB2A4EF-E632-42AC-82F0-453D4A95A9E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62924" y="501616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82" name="Овал 81">
            <a:extLst>
              <a:ext uri="{FF2B5EF4-FFF2-40B4-BE49-F238E27FC236}">
                <a16:creationId xmlns:a16="http://schemas.microsoft.com/office/drawing/2014/main" id="{9E320207-C718-45C8-BA05-7C75EC592173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83" name="Группа 82">
            <a:extLst>
              <a:ext uri="{FF2B5EF4-FFF2-40B4-BE49-F238E27FC236}">
                <a16:creationId xmlns:a16="http://schemas.microsoft.com/office/drawing/2014/main" id="{EC5D7E8F-B203-41BF-85D7-795A2FC8A42C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84" name="Прямая соединительная линия 83">
              <a:extLst>
                <a:ext uri="{FF2B5EF4-FFF2-40B4-BE49-F238E27FC236}">
                  <a16:creationId xmlns:a16="http://schemas.microsoft.com/office/drawing/2014/main" id="{602D20E2-8459-439A-B3AF-3047186C7C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5" name="Группа 84">
              <a:extLst>
                <a:ext uri="{FF2B5EF4-FFF2-40B4-BE49-F238E27FC236}">
                  <a16:creationId xmlns:a16="http://schemas.microsoft.com/office/drawing/2014/main" id="{87B880A8-0C1A-4DEC-BD3D-5779ED04865A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87" name="Полилиния: фигура 86">
                <a:extLst>
                  <a:ext uri="{FF2B5EF4-FFF2-40B4-BE49-F238E27FC236}">
                    <a16:creationId xmlns:a16="http://schemas.microsoft.com/office/drawing/2014/main" id="{E3F9529E-767F-4F14-B0B7-7687EFA5B293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8" name="Полилиния: фигура 87">
                <a:extLst>
                  <a:ext uri="{FF2B5EF4-FFF2-40B4-BE49-F238E27FC236}">
                    <a16:creationId xmlns:a16="http://schemas.microsoft.com/office/drawing/2014/main" id="{5D3041E2-FD01-4FC4-8A85-7B82F61E7851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9" name="Полилиния: фигура 88">
                <a:extLst>
                  <a:ext uri="{FF2B5EF4-FFF2-40B4-BE49-F238E27FC236}">
                    <a16:creationId xmlns:a16="http://schemas.microsoft.com/office/drawing/2014/main" id="{BFB34D94-9796-4B2D-8553-7F5B0781CC0A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0" name="Полилиния: фигура 89">
                <a:extLst>
                  <a:ext uri="{FF2B5EF4-FFF2-40B4-BE49-F238E27FC236}">
                    <a16:creationId xmlns:a16="http://schemas.microsoft.com/office/drawing/2014/main" id="{CE1E5781-8987-4A66-B2B0-D9B720C6FBB7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1" name="Полилиния: фигура 90">
                <a:extLst>
                  <a:ext uri="{FF2B5EF4-FFF2-40B4-BE49-F238E27FC236}">
                    <a16:creationId xmlns:a16="http://schemas.microsoft.com/office/drawing/2014/main" id="{EAEAD829-D4F0-4E4F-AC6F-4BF35C2AE4BA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2" name="Полилиния: фигура 91">
                <a:extLst>
                  <a:ext uri="{FF2B5EF4-FFF2-40B4-BE49-F238E27FC236}">
                    <a16:creationId xmlns:a16="http://schemas.microsoft.com/office/drawing/2014/main" id="{B14C34CE-6AA9-407C-912C-E24879C7D491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3" name="Полилиния: фигура 92">
                <a:extLst>
                  <a:ext uri="{FF2B5EF4-FFF2-40B4-BE49-F238E27FC236}">
                    <a16:creationId xmlns:a16="http://schemas.microsoft.com/office/drawing/2014/main" id="{471442E2-7F6E-48E9-9661-1EB1426F2F05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4" name="Полилиния: фигура 93">
                <a:extLst>
                  <a:ext uri="{FF2B5EF4-FFF2-40B4-BE49-F238E27FC236}">
                    <a16:creationId xmlns:a16="http://schemas.microsoft.com/office/drawing/2014/main" id="{7C91FB19-754A-4D58-BF0B-30497C9701EC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5" name="Полилиния: фигура 94">
                <a:extLst>
                  <a:ext uri="{FF2B5EF4-FFF2-40B4-BE49-F238E27FC236}">
                    <a16:creationId xmlns:a16="http://schemas.microsoft.com/office/drawing/2014/main" id="{3B7882DD-CCEF-41C0-B76C-00D187193D3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6" name="Полилиния: фигура 95">
                <a:extLst>
                  <a:ext uri="{FF2B5EF4-FFF2-40B4-BE49-F238E27FC236}">
                    <a16:creationId xmlns:a16="http://schemas.microsoft.com/office/drawing/2014/main" id="{3E0A864D-8B73-4C8B-8C2B-E3EFBD3DADB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7" name="Полилиния: фигура 96">
                <a:extLst>
                  <a:ext uri="{FF2B5EF4-FFF2-40B4-BE49-F238E27FC236}">
                    <a16:creationId xmlns:a16="http://schemas.microsoft.com/office/drawing/2014/main" id="{45C11CFC-C322-4271-8519-99945B94A298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8" name="Полилиния: фигура 97">
                <a:extLst>
                  <a:ext uri="{FF2B5EF4-FFF2-40B4-BE49-F238E27FC236}">
                    <a16:creationId xmlns:a16="http://schemas.microsoft.com/office/drawing/2014/main" id="{0BECD1D6-B3BE-4D2D-BFF8-04B2E11D0696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9" name="Полилиния: фигура 98">
                <a:extLst>
                  <a:ext uri="{FF2B5EF4-FFF2-40B4-BE49-F238E27FC236}">
                    <a16:creationId xmlns:a16="http://schemas.microsoft.com/office/drawing/2014/main" id="{C0D370D9-7222-4AE2-82B4-EF1529D71659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0" name="Полилиния: фигура 99">
                <a:extLst>
                  <a:ext uri="{FF2B5EF4-FFF2-40B4-BE49-F238E27FC236}">
                    <a16:creationId xmlns:a16="http://schemas.microsoft.com/office/drawing/2014/main" id="{22C54E6F-B430-4F8E-A309-D1660B5537C9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1" name="Полилиния: фигура 100">
                <a:extLst>
                  <a:ext uri="{FF2B5EF4-FFF2-40B4-BE49-F238E27FC236}">
                    <a16:creationId xmlns:a16="http://schemas.microsoft.com/office/drawing/2014/main" id="{375805CB-4900-46FA-86E3-82C0A1AC47AA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2" name="Полилиния: фигура 101">
                <a:extLst>
                  <a:ext uri="{FF2B5EF4-FFF2-40B4-BE49-F238E27FC236}">
                    <a16:creationId xmlns:a16="http://schemas.microsoft.com/office/drawing/2014/main" id="{53881884-0AB6-4465-BEF0-9ADC9A9A49C9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3" name="Полилиния: фигура 102">
                <a:extLst>
                  <a:ext uri="{FF2B5EF4-FFF2-40B4-BE49-F238E27FC236}">
                    <a16:creationId xmlns:a16="http://schemas.microsoft.com/office/drawing/2014/main" id="{A62BBAA4-B002-4F2A-B8E1-134D57DD6AE9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4" name="Полилиния: фигура 103">
                <a:extLst>
                  <a:ext uri="{FF2B5EF4-FFF2-40B4-BE49-F238E27FC236}">
                    <a16:creationId xmlns:a16="http://schemas.microsoft.com/office/drawing/2014/main" id="{BDDBA869-601D-4BB9-B8B2-3392CA0F3523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5" name="Полилиния: фигура 104">
                <a:extLst>
                  <a:ext uri="{FF2B5EF4-FFF2-40B4-BE49-F238E27FC236}">
                    <a16:creationId xmlns:a16="http://schemas.microsoft.com/office/drawing/2014/main" id="{0376B7F0-58B9-41C7-B06B-D5ED32E8E3D9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6" name="Полилиния: фигура 105">
                <a:extLst>
                  <a:ext uri="{FF2B5EF4-FFF2-40B4-BE49-F238E27FC236}">
                    <a16:creationId xmlns:a16="http://schemas.microsoft.com/office/drawing/2014/main" id="{C2822DB7-7363-4F8A-97EC-249D9AB02A84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7" name="Полилиния: фигура 106">
                <a:extLst>
                  <a:ext uri="{FF2B5EF4-FFF2-40B4-BE49-F238E27FC236}">
                    <a16:creationId xmlns:a16="http://schemas.microsoft.com/office/drawing/2014/main" id="{52080BEC-9FF1-448F-B2D3-44FF4613C58C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8" name="Полилиния: фигура 107">
                <a:extLst>
                  <a:ext uri="{FF2B5EF4-FFF2-40B4-BE49-F238E27FC236}">
                    <a16:creationId xmlns:a16="http://schemas.microsoft.com/office/drawing/2014/main" id="{C172DCB4-84C5-4C53-925F-1E669BA4E053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9" name="Полилиния: фигура 108">
                <a:extLst>
                  <a:ext uri="{FF2B5EF4-FFF2-40B4-BE49-F238E27FC236}">
                    <a16:creationId xmlns:a16="http://schemas.microsoft.com/office/drawing/2014/main" id="{35FFACF1-2A35-49C4-849B-31CE37AC83F7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0" name="Полилиния: фигура 109">
                <a:extLst>
                  <a:ext uri="{FF2B5EF4-FFF2-40B4-BE49-F238E27FC236}">
                    <a16:creationId xmlns:a16="http://schemas.microsoft.com/office/drawing/2014/main" id="{6000B2AA-988A-4D8F-8048-2560E67FF872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1" name="Полилиния: фигура 110">
                <a:extLst>
                  <a:ext uri="{FF2B5EF4-FFF2-40B4-BE49-F238E27FC236}">
                    <a16:creationId xmlns:a16="http://schemas.microsoft.com/office/drawing/2014/main" id="{4CBD25FC-6C19-4247-AE66-DD011A98479A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2" name="Полилиния: фигура 111">
                <a:extLst>
                  <a:ext uri="{FF2B5EF4-FFF2-40B4-BE49-F238E27FC236}">
                    <a16:creationId xmlns:a16="http://schemas.microsoft.com/office/drawing/2014/main" id="{256FC3BB-EBF1-493A-939F-B0CE550CA14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3" name="Полилиния: фигура 112">
                <a:extLst>
                  <a:ext uri="{FF2B5EF4-FFF2-40B4-BE49-F238E27FC236}">
                    <a16:creationId xmlns:a16="http://schemas.microsoft.com/office/drawing/2014/main" id="{D4859347-40FE-440C-8BB2-AFAA2B3B4B2D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86" name="Полилиния: фигура 85">
              <a:extLst>
                <a:ext uri="{FF2B5EF4-FFF2-40B4-BE49-F238E27FC236}">
                  <a16:creationId xmlns:a16="http://schemas.microsoft.com/office/drawing/2014/main" id="{48F8EBA0-47C6-47D5-B742-491E5F3FD7EA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3761097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021FC05-E53E-4267-B260-3B84D14B09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4E505DF-C567-47F2-9374-60838F800101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26867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807582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4584029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7C4DEED5-5294-4A84-A570-8E283E8F8438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1EC4D4BA-DC56-4501-81E3-30BF6D715C6B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2" name="Прямая соединительная линия 21">
              <a:extLst>
                <a:ext uri="{FF2B5EF4-FFF2-40B4-BE49-F238E27FC236}">
                  <a16:creationId xmlns:a16="http://schemas.microsoft.com/office/drawing/2014/main" id="{F8001780-BA6A-4568-969D-D5220E0E932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Группа 22">
              <a:extLst>
                <a:ext uri="{FF2B5EF4-FFF2-40B4-BE49-F238E27FC236}">
                  <a16:creationId xmlns:a16="http://schemas.microsoft.com/office/drawing/2014/main" id="{BFD00AE7-24CB-4F51-A0E0-20B2668C2DFE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id="{B110081A-8C57-400F-9869-954747A3EB1F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id="{4A6C5ED9-5EC5-4706-9706-C6C81F8CA788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id="{FFB04040-2C71-4CA8-B519-C62B980DBB36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id="{C576990D-61D0-4E2F-AE2A-691ED67BE6A2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id="{48CD23F9-65AE-4F3D-81A4-199E1A6D6F84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id="{24DD1C33-88AE-454C-956C-DAA65429FFF0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id="{CBE9C3F3-9EF2-43AC-85C7-22BF37B91A88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96F55775-14D0-408B-8756-0C6274C9F1F2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13A7F421-9875-4964-B152-943918F1DFEA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BF491195-BBA4-4766-BD4D-C44949383FFB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id="{5C7C9CC4-8667-446A-BEF8-7C464E85DCC8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id="{BDC966D5-1C15-4746-944C-0A10850C5C9F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id="{88A49A23-3A6E-482B-9F33-7CA812C186DB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id="{47B6822F-18A1-45A0-8C4C-59FCF44C1C99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id="{546C4C35-DA1F-4F4F-A94D-36BDF85B9AC7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id="{D8869A1F-4F47-4601-B058-2B7EB51F72DA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id="{9566E4E0-6173-4864-BD6E-DF0B46B4F302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id="{1249D546-C866-45E7-AE04-3F6F88995D6B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id="{18514B78-A65D-46EC-9274-76A1DB4127E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id="{CF86CEB6-74E2-4273-8914-4A33CCF69FBA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id="{E608FB51-80D9-49A4-97E6-34FEAA0860C7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id="{3A67CFA5-7067-477E-BAA7-4D8CF45E6F51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id="{F9BF8A47-BC85-4B73-93AE-1F20230D968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id="{A2179092-D2DE-42A8-9C29-EA28C5455CB1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:a16="http://schemas.microsoft.com/office/drawing/2014/main" id="{BB9AA607-0206-450D-86E5-EA95B861ACA4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:a16="http://schemas.microsoft.com/office/drawing/2014/main" id="{EFBA879F-7491-4681-92C2-BA1E685DFF1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:a16="http://schemas.microsoft.com/office/drawing/2014/main" id="{87F990BD-C05B-46A7-B5D5-6E4EC84FB8FA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4" name="Полилиния: фигура 23">
              <a:extLst>
                <a:ext uri="{FF2B5EF4-FFF2-40B4-BE49-F238E27FC236}">
                  <a16:creationId xmlns:a16="http://schemas.microsoft.com/office/drawing/2014/main" id="{7BDDD44C-3C4E-45FC-B819-930AD67CCF29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69948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3AE20C6B-EB74-428B-8673-74F4C5A48D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2938A0C3-5C2F-47B8-B008-79A49A1195BA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8C7DF047-31DD-42AC-9EAB-1BC4C238AE2D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5620F902-69B3-4E58-B4EC-DE5A7C099EBF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1A32FBB-0767-40E5-9CE9-396C6FE5A2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Группа 24">
              <a:extLst>
                <a:ext uri="{FF2B5EF4-FFF2-40B4-BE49-F238E27FC236}">
                  <a16:creationId xmlns:a16="http://schemas.microsoft.com/office/drawing/2014/main" id="{E8D5AF07-D516-4226-A37F-B57C2A775980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id="{37E9F4A4-B0DD-4360-81A1-4718DB132460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id="{3011DE2B-136E-455C-8693-7BADE2431805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id="{CF8BC8F4-AF47-4FE4-B9EA-B1E722BC6CA8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id="{132C80E1-2E0F-4CB1-ABA7-118A7C913482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id="{4ACD9B0B-B31F-49D6-A61A-490D878E1811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id="{FEC5A5CB-00BE-4E2D-92C0-CB3924DEF63A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id="{DB6ACB35-26D5-4915-ACDC-D3315C605EB4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id="{0AE5E51B-F381-4BA3-A195-479E80ECA554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id="{2C7D9EE2-7269-4C42-B059-CFD4B52E9A92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id="{39E65D60-C848-458F-B74E-DD3299DB285F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32F6EE4D-DD94-493C-852C-E150915831C8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B707459B-1D63-49A5-8ABE-9A93B7B1C56B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435EB9A5-F85E-4E1C-88D8-70F125145948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id="{04151F01-FAA5-4A96-8F1E-A2B0FD5F048E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id="{529FA4CF-EA23-4B47-9575-36CC42573309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id="{B63E49A8-53FA-47FA-B99E-9CDF48577B90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id="{214EBC2F-388E-437F-84DC-174B2A4C9A92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id="{7F7DF3D0-3041-4880-9C92-AFBC5C88DB03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id="{544B3C31-59D9-416C-82D8-6048C5E18ECC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id="{C82B20F7-0D84-415C-A665-A2662456D14B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id="{0D0BB878-FD05-478C-968D-C7DA5FCC381D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id="{5C602C8B-DBA4-4C6E-A5B8-4979051E6626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id="{A4766036-3D28-4136-9C9D-67CE25172F2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id="{627FB591-5108-439B-9593-790F4E5F6DB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id="{307FA40A-CDDB-4BBF-B29C-FF211CAC5605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id="{7294C32B-A8F9-451D-9997-B3498FAF1399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id="{1C6D842C-846C-4AEB-A57E-FA115EB74DF3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7" name="Полилиния: фигура 26">
              <a:extLst>
                <a:ext uri="{FF2B5EF4-FFF2-40B4-BE49-F238E27FC236}">
                  <a16:creationId xmlns:a16="http://schemas.microsoft.com/office/drawing/2014/main" id="{7ED7D1C6-DDA5-4E62-8A4F-D691DE8B1D13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0163864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1649669-AC31-42BC-89FA-E115807003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BF4F29EB-DFD0-428E-8E89-ED117A3553E3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D586FB93-0180-4022-B5D4-AFE5282F9D0D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26FF09DA-E1EF-407F-9477-8AA9B8572602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3" name="Прямая соединительная линия 22">
              <a:extLst>
                <a:ext uri="{FF2B5EF4-FFF2-40B4-BE49-F238E27FC236}">
                  <a16:creationId xmlns:a16="http://schemas.microsoft.com/office/drawing/2014/main" id="{DAD11932-286E-4B39-9EFC-60F62B1127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Группа 23">
              <a:extLst>
                <a:ext uri="{FF2B5EF4-FFF2-40B4-BE49-F238E27FC236}">
                  <a16:creationId xmlns:a16="http://schemas.microsoft.com/office/drawing/2014/main" id="{3AD45656-1A93-4E90-99F8-86F6BB900F10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id="{677A77F3-C6A8-4CAA-A32C-351ECC958B7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id="{EA5CBC29-6F8F-4DB9-8761-E5565104BB4D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id="{3388883B-C1D6-4978-A3FD-717B392BB301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id="{D10E59B1-92DB-43C6-ADA9-77F09FF888CB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id="{F2C63531-40E2-41E3-AD2A-C6E645ACB2E6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id="{3EAE7383-FD66-4547-BDB8-DFBBAA1560E7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id="{6A0C2752-79FA-484B-BAC3-2929BAF75A51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id="{E16D82BF-3763-446A-936C-19B5A005C552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id="{08CBA521-D905-481F-A132-3F340464F54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id="{A3EA0853-17CD-4AEA-A9A7-B1F815CD936E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id="{9C054058-0100-4AC3-A0AF-B34E9FE0AFF5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AA74E599-1359-4132-A893-85680F3DA953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9BD2F307-91C4-4E25-BBE0-09F928ADD46D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837E19FF-6E5A-41BC-9D8B-CAE707232BB5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id="{A81F6720-0166-4433-B11A-A2085BB101C3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id="{6781796A-D70C-4E32-BEC8-AB3D85BD958A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id="{E13CCB89-47D4-46EE-AB91-044542145A22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id="{EF42E062-8D88-42AB-B835-CBBE03C7D6AC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id="{BBA0D9C5-47B6-47D5-9C49-9DA9FF7895AE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id="{4D352122-CC30-467B-A5ED-2698E29193D4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id="{0ED6B498-E3F5-4E4F-B8A8-A66FC8B41F9E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id="{CE1A1C09-5571-4EFA-B3FE-0C7FD93096A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id="{DCDE9B86-2C24-4C7E-BF82-5B56FB2CC31A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id="{6D867293-C8B3-43CF-9FA2-05EE9081DFF0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id="{61D42E86-DB88-4254-BEAF-5F8C6B0B97B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id="{725231B4-4E9F-4513-A4DD-EA43BD9D1BF4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id="{B5875D6A-588D-4516-BC01-1FFE0E3CA5EB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5" name="Полилиния: фигура 24">
              <a:extLst>
                <a:ext uri="{FF2B5EF4-FFF2-40B4-BE49-F238E27FC236}">
                  <a16:creationId xmlns:a16="http://schemas.microsoft.com/office/drawing/2014/main" id="{2A81E9D1-9035-4511-BD36-36B99F04DBE7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805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д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101">
            <a:extLst>
              <a:ext uri="{FF2B5EF4-FFF2-40B4-BE49-F238E27FC236}">
                <a16:creationId xmlns:a16="http://schemas.microsoft.com/office/drawing/2014/main" id="{E599EA99-12FE-4859-9C78-C6D4943ADC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52F0272-0FEA-44CE-966E-3D169B2F53D4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id="{BE583EE3-33C6-4FCC-9F56-28AB0B4FCAD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id="{AFEBE25F-FFFE-4B9D-94E7-7A69C7B0D74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2" name="Текст 35">
            <a:extLst>
              <a:ext uri="{FF2B5EF4-FFF2-40B4-BE49-F238E27FC236}">
                <a16:creationId xmlns:a16="http://schemas.microsoft.com/office/drawing/2014/main" id="{3E63DE62-DFB7-44A9-A85D-B687FAE797D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32960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3" name="Текст 35">
            <a:extLst>
              <a:ext uri="{FF2B5EF4-FFF2-40B4-BE49-F238E27FC236}">
                <a16:creationId xmlns:a16="http://schemas.microsoft.com/office/drawing/2014/main" id="{65791B9B-D32F-4C66-AD0A-B1F3CB6B2B2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4" name="Текст 35">
            <a:extLst>
              <a:ext uri="{FF2B5EF4-FFF2-40B4-BE49-F238E27FC236}">
                <a16:creationId xmlns:a16="http://schemas.microsoft.com/office/drawing/2014/main" id="{3052024B-27A5-4D0B-A7E7-5161FB0ED37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2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5" name="Текст 35">
            <a:extLst>
              <a:ext uri="{FF2B5EF4-FFF2-40B4-BE49-F238E27FC236}">
                <a16:creationId xmlns:a16="http://schemas.microsoft.com/office/drawing/2014/main" id="{9DFC47B0-ECC1-49CE-99A3-DC05480669A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35">
            <a:extLst>
              <a:ext uri="{FF2B5EF4-FFF2-40B4-BE49-F238E27FC236}">
                <a16:creationId xmlns:a16="http://schemas.microsoft.com/office/drawing/2014/main" id="{3B86BD35-3919-4E07-B138-AAF7CFF7DF0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35">
            <a:extLst>
              <a:ext uri="{FF2B5EF4-FFF2-40B4-BE49-F238E27FC236}">
                <a16:creationId xmlns:a16="http://schemas.microsoft.com/office/drawing/2014/main" id="{10D94F19-5929-4A71-8C96-769ED6DD0BA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35">
            <a:extLst>
              <a:ext uri="{FF2B5EF4-FFF2-40B4-BE49-F238E27FC236}">
                <a16:creationId xmlns:a16="http://schemas.microsoft.com/office/drawing/2014/main" id="{D84303F2-08F5-497F-BC9B-59F70995863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35">
            <a:extLst>
              <a:ext uri="{FF2B5EF4-FFF2-40B4-BE49-F238E27FC236}">
                <a16:creationId xmlns:a16="http://schemas.microsoft.com/office/drawing/2014/main" id="{EA5C32CD-4539-4313-8B67-943CB8F5EBD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5591179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блема и реш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D439B213-799A-4B4D-9915-90C4E6E136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62B0DBE-B5A9-470E-85A9-7CC062D5339A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2FAEFDC9-8968-4F3D-8F8F-5591D6F30FE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7027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Описание проблемы 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A7C77525-23F2-401E-A901-0374D8239BB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64542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Примеры уже имеющихся способов решения данной проблемы</a:t>
            </a:r>
          </a:p>
        </p:txBody>
      </p:sp>
      <p:sp>
        <p:nvSpPr>
          <p:cNvPr id="153" name="Текст 35">
            <a:extLst>
              <a:ext uri="{FF2B5EF4-FFF2-40B4-BE49-F238E27FC236}">
                <a16:creationId xmlns:a16="http://schemas.microsoft.com/office/drawing/2014/main" id="{D2F4E226-3842-4532-A60F-4E8C02DAD6D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5481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Ваше предложение решения данной проблемы</a:t>
            </a:r>
          </a:p>
        </p:txBody>
      </p:sp>
      <p:grpSp>
        <p:nvGrpSpPr>
          <p:cNvPr id="154" name="Группа 153">
            <a:extLst>
              <a:ext uri="{FF2B5EF4-FFF2-40B4-BE49-F238E27FC236}">
                <a16:creationId xmlns:a16="http://schemas.microsoft.com/office/drawing/2014/main" id="{E165D020-9891-4F93-9E23-C39D3A534952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55" name="Прямая соединительная линия 154">
              <a:extLst>
                <a:ext uri="{FF2B5EF4-FFF2-40B4-BE49-F238E27FC236}">
                  <a16:creationId xmlns:a16="http://schemas.microsoft.com/office/drawing/2014/main" id="{D2FF1A3E-CD08-4F05-93A1-798CF3E5F43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6" name="Группа 155">
              <a:extLst>
                <a:ext uri="{FF2B5EF4-FFF2-40B4-BE49-F238E27FC236}">
                  <a16:creationId xmlns:a16="http://schemas.microsoft.com/office/drawing/2014/main" id="{55E1E076-D425-470F-A0C8-CA475A1BDDA2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58" name="Полилиния: фигура 157">
                <a:extLst>
                  <a:ext uri="{FF2B5EF4-FFF2-40B4-BE49-F238E27FC236}">
                    <a16:creationId xmlns:a16="http://schemas.microsoft.com/office/drawing/2014/main" id="{F20A82D4-DC11-44B7-A8B6-52BE9387B96B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:a16="http://schemas.microsoft.com/office/drawing/2014/main" id="{02140C81-079A-4BF2-8277-7AFC9D15853A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:a16="http://schemas.microsoft.com/office/drawing/2014/main" id="{88C96BB1-A746-490C-A017-23F2AF5B2E23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:a16="http://schemas.microsoft.com/office/drawing/2014/main" id="{B3CA114A-C459-4101-A700-3AAAAFE41033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:a16="http://schemas.microsoft.com/office/drawing/2014/main" id="{647D9C0C-E6DD-4ADD-AA6F-23A3077230BA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:a16="http://schemas.microsoft.com/office/drawing/2014/main" id="{F1D31973-915A-4CE7-B9D7-520020D7C74A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:a16="http://schemas.microsoft.com/office/drawing/2014/main" id="{074B7A4F-6074-4194-BB8A-EEF7B65AEBCC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5" name="Полилиния: фигура 164">
                <a:extLst>
                  <a:ext uri="{FF2B5EF4-FFF2-40B4-BE49-F238E27FC236}">
                    <a16:creationId xmlns:a16="http://schemas.microsoft.com/office/drawing/2014/main" id="{EB026508-7711-4809-B958-2B6545AEE3DF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6" name="Полилиния: фигура 165">
                <a:extLst>
                  <a:ext uri="{FF2B5EF4-FFF2-40B4-BE49-F238E27FC236}">
                    <a16:creationId xmlns:a16="http://schemas.microsoft.com/office/drawing/2014/main" id="{E06ADACE-E854-47F7-9051-21B7D95B4197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7" name="Полилиния: фигура 166">
                <a:extLst>
                  <a:ext uri="{FF2B5EF4-FFF2-40B4-BE49-F238E27FC236}">
                    <a16:creationId xmlns:a16="http://schemas.microsoft.com/office/drawing/2014/main" id="{E5857FD4-C56C-4956-B227-AACEEEAF196E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8" name="Полилиния: фигура 167">
                <a:extLst>
                  <a:ext uri="{FF2B5EF4-FFF2-40B4-BE49-F238E27FC236}">
                    <a16:creationId xmlns:a16="http://schemas.microsoft.com/office/drawing/2014/main" id="{D3118B60-220A-4FBC-8F8C-7E9567166620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9" name="Полилиния: фигура 168">
                <a:extLst>
                  <a:ext uri="{FF2B5EF4-FFF2-40B4-BE49-F238E27FC236}">
                    <a16:creationId xmlns:a16="http://schemas.microsoft.com/office/drawing/2014/main" id="{159ACDB9-30A9-4B20-8556-0DF33FC957D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0" name="Полилиния: фигура 169">
                <a:extLst>
                  <a:ext uri="{FF2B5EF4-FFF2-40B4-BE49-F238E27FC236}">
                    <a16:creationId xmlns:a16="http://schemas.microsoft.com/office/drawing/2014/main" id="{F019D15A-6C4B-4640-B85D-19ECE7833AEE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1" name="Полилиния: фигура 170">
                <a:extLst>
                  <a:ext uri="{FF2B5EF4-FFF2-40B4-BE49-F238E27FC236}">
                    <a16:creationId xmlns:a16="http://schemas.microsoft.com/office/drawing/2014/main" id="{7D08950B-954F-4769-A647-F5A159F71693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2" name="Полилиния: фигура 171">
                <a:extLst>
                  <a:ext uri="{FF2B5EF4-FFF2-40B4-BE49-F238E27FC236}">
                    <a16:creationId xmlns:a16="http://schemas.microsoft.com/office/drawing/2014/main" id="{4EF42FE6-A99E-41E5-910C-2A9DDACE49C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3" name="Полилиния: фигура 172">
                <a:extLst>
                  <a:ext uri="{FF2B5EF4-FFF2-40B4-BE49-F238E27FC236}">
                    <a16:creationId xmlns:a16="http://schemas.microsoft.com/office/drawing/2014/main" id="{1F48C862-A00C-477C-8EF4-AE50559BFF6E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4" name="Полилиния: фигура 173">
                <a:extLst>
                  <a:ext uri="{FF2B5EF4-FFF2-40B4-BE49-F238E27FC236}">
                    <a16:creationId xmlns:a16="http://schemas.microsoft.com/office/drawing/2014/main" id="{E765BFCD-013D-4B0F-9765-FD9C1D1EFB0F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5" name="Полилиния: фигура 174">
                <a:extLst>
                  <a:ext uri="{FF2B5EF4-FFF2-40B4-BE49-F238E27FC236}">
                    <a16:creationId xmlns:a16="http://schemas.microsoft.com/office/drawing/2014/main" id="{FDC92BCA-B40B-4555-A002-F1D2AAE0B690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6" name="Полилиния: фигура 175">
                <a:extLst>
                  <a:ext uri="{FF2B5EF4-FFF2-40B4-BE49-F238E27FC236}">
                    <a16:creationId xmlns:a16="http://schemas.microsoft.com/office/drawing/2014/main" id="{83D07E91-B853-4EFE-845D-1DB607B9D412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7" name="Полилиния: фигура 176">
                <a:extLst>
                  <a:ext uri="{FF2B5EF4-FFF2-40B4-BE49-F238E27FC236}">
                    <a16:creationId xmlns:a16="http://schemas.microsoft.com/office/drawing/2014/main" id="{782CE478-BD44-4A6E-B4FE-8BA7F9AC7FF3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8" name="Полилиния: фигура 177">
                <a:extLst>
                  <a:ext uri="{FF2B5EF4-FFF2-40B4-BE49-F238E27FC236}">
                    <a16:creationId xmlns:a16="http://schemas.microsoft.com/office/drawing/2014/main" id="{B410AD1E-1BB3-4306-977E-BB2F14521D5C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9" name="Полилиния: фигура 178">
                <a:extLst>
                  <a:ext uri="{FF2B5EF4-FFF2-40B4-BE49-F238E27FC236}">
                    <a16:creationId xmlns:a16="http://schemas.microsoft.com/office/drawing/2014/main" id="{93663B02-4069-49F6-8764-FFD128355BC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0" name="Полилиния: фигура 179">
                <a:extLst>
                  <a:ext uri="{FF2B5EF4-FFF2-40B4-BE49-F238E27FC236}">
                    <a16:creationId xmlns:a16="http://schemas.microsoft.com/office/drawing/2014/main" id="{0E2233D0-076C-42CC-9E06-08D75634A942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1" name="Полилиния: фигура 180">
                <a:extLst>
                  <a:ext uri="{FF2B5EF4-FFF2-40B4-BE49-F238E27FC236}">
                    <a16:creationId xmlns:a16="http://schemas.microsoft.com/office/drawing/2014/main" id="{F95AE4F4-AD0E-48BF-9299-579FB92CE938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2" name="Полилиния: фигура 181">
                <a:extLst>
                  <a:ext uri="{FF2B5EF4-FFF2-40B4-BE49-F238E27FC236}">
                    <a16:creationId xmlns:a16="http://schemas.microsoft.com/office/drawing/2014/main" id="{3882ED78-C433-485B-9A91-6A603D5B7E4C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3" name="Полилиния: фигура 182">
                <a:extLst>
                  <a:ext uri="{FF2B5EF4-FFF2-40B4-BE49-F238E27FC236}">
                    <a16:creationId xmlns:a16="http://schemas.microsoft.com/office/drawing/2014/main" id="{87E0E0E1-63B8-466E-BE21-CADDF3C2671C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4" name="Полилиния: фигура 183">
                <a:extLst>
                  <a:ext uri="{FF2B5EF4-FFF2-40B4-BE49-F238E27FC236}">
                    <a16:creationId xmlns:a16="http://schemas.microsoft.com/office/drawing/2014/main" id="{7151F13F-B5EA-47D5-8CB4-F50299A84252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57" name="Полилиния: фигура 156">
              <a:extLst>
                <a:ext uri="{FF2B5EF4-FFF2-40B4-BE49-F238E27FC236}">
                  <a16:creationId xmlns:a16="http://schemas.microsoft.com/office/drawing/2014/main" id="{10910ACA-1086-4E1F-95F9-4168BC0A1AAA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85" name="Овал 184">
            <a:extLst>
              <a:ext uri="{FF2B5EF4-FFF2-40B4-BE49-F238E27FC236}">
                <a16:creationId xmlns:a16="http://schemas.microsoft.com/office/drawing/2014/main" id="{FFC5341B-8088-45B3-B1E0-C836E023CF31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9" name="Текст 35">
            <a:extLst>
              <a:ext uri="{FF2B5EF4-FFF2-40B4-BE49-F238E27FC236}">
                <a16:creationId xmlns:a16="http://schemas.microsoft.com/office/drawing/2014/main" id="{C44A233F-7BDF-4F40-844F-FC23B1912AA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17027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Проблема</a:t>
            </a:r>
          </a:p>
        </p:txBody>
      </p:sp>
      <p:sp>
        <p:nvSpPr>
          <p:cNvPr id="190" name="Текст 35">
            <a:extLst>
              <a:ext uri="{FF2B5EF4-FFF2-40B4-BE49-F238E27FC236}">
                <a16:creationId xmlns:a16="http://schemas.microsoft.com/office/drawing/2014/main" id="{1683ED6E-2444-48B8-A78B-F1EBA53E21C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464542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Альтернативные решения</a:t>
            </a:r>
          </a:p>
        </p:txBody>
      </p:sp>
      <p:sp>
        <p:nvSpPr>
          <p:cNvPr id="191" name="Текст 35">
            <a:extLst>
              <a:ext uri="{FF2B5EF4-FFF2-40B4-BE49-F238E27FC236}">
                <a16:creationId xmlns:a16="http://schemas.microsoft.com/office/drawing/2014/main" id="{B788F042-DAFC-4B5A-B1AA-8ADEFAAA980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85481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Решение</a:t>
            </a:r>
          </a:p>
        </p:txBody>
      </p:sp>
    </p:spTree>
    <p:extLst>
      <p:ext uri="{BB962C8B-B14F-4D97-AF65-F5344CB8AC3E}">
        <p14:creationId xmlns:p14="http://schemas.microsoft.com/office/powerpoint/2010/main" val="8752738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A3040A7-4ABD-4AD7-A17F-EE859EDDB4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id="{A5F6008C-951E-4E5C-B47F-6040B193FB33}"/>
              </a:ext>
            </a:extLst>
          </p:cNvPr>
          <p:cNvSpPr/>
          <p:nvPr userDrawn="1"/>
        </p:nvSpPr>
        <p:spPr>
          <a:xfrm>
            <a:off x="0" y="0"/>
            <a:ext cx="12192000" cy="2430606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62940" y="1264478"/>
            <a:ext cx="3866121" cy="2436377"/>
          </a:xfrm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D396B86-640F-4AD1-BBB2-E085B6CD8771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6075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40502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1" name="Текст 7">
            <a:extLst>
              <a:ext uri="{FF2B5EF4-FFF2-40B4-BE49-F238E27FC236}">
                <a16:creationId xmlns:a16="http://schemas.microsoft.com/office/drawing/2014/main" id="{7C8F4076-BB2C-4FA3-9BAD-5EF87B638D5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30203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grpSp>
        <p:nvGrpSpPr>
          <p:cNvPr id="104" name="Группа 103">
            <a:extLst>
              <a:ext uri="{FF2B5EF4-FFF2-40B4-BE49-F238E27FC236}">
                <a16:creationId xmlns:a16="http://schemas.microsoft.com/office/drawing/2014/main" id="{1EFCA073-093A-47B7-9F38-530FAC419CB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20" name="Прямая соединительная линия 119">
              <a:extLst>
                <a:ext uri="{FF2B5EF4-FFF2-40B4-BE49-F238E27FC236}">
                  <a16:creationId xmlns:a16="http://schemas.microsoft.com/office/drawing/2014/main" id="{41ADB40A-9574-4561-AE36-55D3258DAE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Группа 120">
              <a:extLst>
                <a:ext uri="{FF2B5EF4-FFF2-40B4-BE49-F238E27FC236}">
                  <a16:creationId xmlns:a16="http://schemas.microsoft.com/office/drawing/2014/main" id="{61B5A048-F889-445A-A844-83B05DD7186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29" name="Полилиния: фигура 128">
                <a:extLst>
                  <a:ext uri="{FF2B5EF4-FFF2-40B4-BE49-F238E27FC236}">
                    <a16:creationId xmlns:a16="http://schemas.microsoft.com/office/drawing/2014/main" id="{6C714CFE-8269-4B1C-8830-D18E381C6B9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1" name="Полилиния: фигура 130">
                <a:extLst>
                  <a:ext uri="{FF2B5EF4-FFF2-40B4-BE49-F238E27FC236}">
                    <a16:creationId xmlns:a16="http://schemas.microsoft.com/office/drawing/2014/main" id="{A1550CFB-8206-4CDB-AB16-DE34E85F2699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2" name="Полилиния: фигура 131">
                <a:extLst>
                  <a:ext uri="{FF2B5EF4-FFF2-40B4-BE49-F238E27FC236}">
                    <a16:creationId xmlns:a16="http://schemas.microsoft.com/office/drawing/2014/main" id="{CA9F2AED-E141-4EA6-A0E5-BA808EED3B3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3" name="Полилиния: фигура 132">
                <a:extLst>
                  <a:ext uri="{FF2B5EF4-FFF2-40B4-BE49-F238E27FC236}">
                    <a16:creationId xmlns:a16="http://schemas.microsoft.com/office/drawing/2014/main" id="{B37C9184-5B33-422F-82C3-62A117D357E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4" name="Полилиния: фигура 133">
                <a:extLst>
                  <a:ext uri="{FF2B5EF4-FFF2-40B4-BE49-F238E27FC236}">
                    <a16:creationId xmlns:a16="http://schemas.microsoft.com/office/drawing/2014/main" id="{224BA6E4-B4A7-43EB-B4F2-B972F09242A8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5" name="Полилиния: фигура 134">
                <a:extLst>
                  <a:ext uri="{FF2B5EF4-FFF2-40B4-BE49-F238E27FC236}">
                    <a16:creationId xmlns:a16="http://schemas.microsoft.com/office/drawing/2014/main" id="{65A7F953-804D-42A7-8D02-DDE485B6DFA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6" name="Полилиния: фигура 135">
                <a:extLst>
                  <a:ext uri="{FF2B5EF4-FFF2-40B4-BE49-F238E27FC236}">
                    <a16:creationId xmlns:a16="http://schemas.microsoft.com/office/drawing/2014/main" id="{68343116-A7B7-4736-AC24-3938F1EECD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7" name="Полилиния: фигура 136">
                <a:extLst>
                  <a:ext uri="{FF2B5EF4-FFF2-40B4-BE49-F238E27FC236}">
                    <a16:creationId xmlns:a16="http://schemas.microsoft.com/office/drawing/2014/main" id="{03F6274A-8876-42C8-96BF-DA8E6B06CE6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8" name="Полилиния: фигура 137">
                <a:extLst>
                  <a:ext uri="{FF2B5EF4-FFF2-40B4-BE49-F238E27FC236}">
                    <a16:creationId xmlns:a16="http://schemas.microsoft.com/office/drawing/2014/main" id="{4076E446-7D5D-4D45-B907-ABCA63BD799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9" name="Полилиния: фигура 138">
                <a:extLst>
                  <a:ext uri="{FF2B5EF4-FFF2-40B4-BE49-F238E27FC236}">
                    <a16:creationId xmlns:a16="http://schemas.microsoft.com/office/drawing/2014/main" id="{482DD115-3C65-4116-A48B-D2BCA8A4BEC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0" name="Полилиния: фигура 139">
                <a:extLst>
                  <a:ext uri="{FF2B5EF4-FFF2-40B4-BE49-F238E27FC236}">
                    <a16:creationId xmlns:a16="http://schemas.microsoft.com/office/drawing/2014/main" id="{3AB36820-734A-435C-8EBB-B2AB3BB4835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1" name="Полилиния: фигура 140">
                <a:extLst>
                  <a:ext uri="{FF2B5EF4-FFF2-40B4-BE49-F238E27FC236}">
                    <a16:creationId xmlns:a16="http://schemas.microsoft.com/office/drawing/2014/main" id="{9B4FCC2C-1372-41A2-B9E2-B163316FFBB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2" name="Полилиния: фигура 141">
                <a:extLst>
                  <a:ext uri="{FF2B5EF4-FFF2-40B4-BE49-F238E27FC236}">
                    <a16:creationId xmlns:a16="http://schemas.microsoft.com/office/drawing/2014/main" id="{F40360B6-5ABD-49E5-90DA-CEDFB33C1FA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3" name="Полилиния: фигура 142">
                <a:extLst>
                  <a:ext uri="{FF2B5EF4-FFF2-40B4-BE49-F238E27FC236}">
                    <a16:creationId xmlns:a16="http://schemas.microsoft.com/office/drawing/2014/main" id="{3BB90237-09E5-4564-84E4-A9B52AF380B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4" name="Полилиния: фигура 143">
                <a:extLst>
                  <a:ext uri="{FF2B5EF4-FFF2-40B4-BE49-F238E27FC236}">
                    <a16:creationId xmlns:a16="http://schemas.microsoft.com/office/drawing/2014/main" id="{18093D2C-423D-4C84-9973-D2C4898B655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5" name="Полилиния: фигура 144">
                <a:extLst>
                  <a:ext uri="{FF2B5EF4-FFF2-40B4-BE49-F238E27FC236}">
                    <a16:creationId xmlns:a16="http://schemas.microsoft.com/office/drawing/2014/main" id="{D9F03992-9826-4E71-B6BD-624017129DCC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4" name="Полилиния: фигура 153">
                <a:extLst>
                  <a:ext uri="{FF2B5EF4-FFF2-40B4-BE49-F238E27FC236}">
                    <a16:creationId xmlns:a16="http://schemas.microsoft.com/office/drawing/2014/main" id="{237FC13C-DA45-45E3-9C4B-5E73C1B1292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5" name="Полилиния: фигура 154">
                <a:extLst>
                  <a:ext uri="{FF2B5EF4-FFF2-40B4-BE49-F238E27FC236}">
                    <a16:creationId xmlns:a16="http://schemas.microsoft.com/office/drawing/2014/main" id="{A795E19D-4B29-419A-825C-83430FB541C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6" name="Полилиния: фигура 155">
                <a:extLst>
                  <a:ext uri="{FF2B5EF4-FFF2-40B4-BE49-F238E27FC236}">
                    <a16:creationId xmlns:a16="http://schemas.microsoft.com/office/drawing/2014/main" id="{BE5D9264-3326-42FB-8268-AEF384B9D1C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7" name="Полилиния: фигура 156">
                <a:extLst>
                  <a:ext uri="{FF2B5EF4-FFF2-40B4-BE49-F238E27FC236}">
                    <a16:creationId xmlns:a16="http://schemas.microsoft.com/office/drawing/2014/main" id="{5C59C167-8721-44C3-8D00-607AB73EFFE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8" name="Полилиния: фигура 157">
                <a:extLst>
                  <a:ext uri="{FF2B5EF4-FFF2-40B4-BE49-F238E27FC236}">
                    <a16:creationId xmlns:a16="http://schemas.microsoft.com/office/drawing/2014/main" id="{C0953DF1-5037-4371-8C7B-E2C7FB6A03D4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:a16="http://schemas.microsoft.com/office/drawing/2014/main" id="{24092E2F-FF6E-4818-8A72-046908054FE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:a16="http://schemas.microsoft.com/office/drawing/2014/main" id="{C37DAE0E-B358-45E5-B218-1F1E4EE843F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:a16="http://schemas.microsoft.com/office/drawing/2014/main" id="{E1B34E78-E2F8-449D-B51A-B8E8DEABF4D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:a16="http://schemas.microsoft.com/office/drawing/2014/main" id="{1DA7ACDD-2D19-44D4-8D17-E5D08613EE1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:a16="http://schemas.microsoft.com/office/drawing/2014/main" id="{E4AC0939-B210-4E0E-AED2-1EF985D760E8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:a16="http://schemas.microsoft.com/office/drawing/2014/main" id="{F37BA3E1-B05A-4E91-A439-66611043F47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22" name="Полилиния: фигура 121">
              <a:extLst>
                <a:ext uri="{FF2B5EF4-FFF2-40B4-BE49-F238E27FC236}">
                  <a16:creationId xmlns:a16="http://schemas.microsoft.com/office/drawing/2014/main" id="{7253831F-3915-42CF-85F4-E7197C9D76AF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65" name="Овал 164">
            <a:extLst>
              <a:ext uri="{FF2B5EF4-FFF2-40B4-BE49-F238E27FC236}">
                <a16:creationId xmlns:a16="http://schemas.microsoft.com/office/drawing/2014/main" id="{A77AC7FD-4530-427B-B5AB-32CDD089F93C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9912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5698AD5-4A3F-4D53-9ACB-E2C20A5979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id="{A5F6008C-951E-4E5C-B47F-6040B193FB33}"/>
              </a:ext>
            </a:extLst>
          </p:cNvPr>
          <p:cNvSpPr/>
          <p:nvPr userDrawn="1"/>
        </p:nvSpPr>
        <p:spPr>
          <a:xfrm flipV="1">
            <a:off x="0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3AF0E63-1EB1-47F5-B09E-CA3E5DE528F3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10643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57950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grpSp>
        <p:nvGrpSpPr>
          <p:cNvPr id="104" name="Группа 103">
            <a:extLst>
              <a:ext uri="{FF2B5EF4-FFF2-40B4-BE49-F238E27FC236}">
                <a16:creationId xmlns:a16="http://schemas.microsoft.com/office/drawing/2014/main" id="{1EFCA073-093A-47B7-9F38-530FAC419CB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20" name="Прямая соединительная линия 119">
              <a:extLst>
                <a:ext uri="{FF2B5EF4-FFF2-40B4-BE49-F238E27FC236}">
                  <a16:creationId xmlns:a16="http://schemas.microsoft.com/office/drawing/2014/main" id="{41ADB40A-9574-4561-AE36-55D3258DAE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Группа 120">
              <a:extLst>
                <a:ext uri="{FF2B5EF4-FFF2-40B4-BE49-F238E27FC236}">
                  <a16:creationId xmlns:a16="http://schemas.microsoft.com/office/drawing/2014/main" id="{61B5A048-F889-445A-A844-83B05DD7186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29" name="Полилиния: фигура 128">
                <a:extLst>
                  <a:ext uri="{FF2B5EF4-FFF2-40B4-BE49-F238E27FC236}">
                    <a16:creationId xmlns:a16="http://schemas.microsoft.com/office/drawing/2014/main" id="{6C714CFE-8269-4B1C-8830-D18E381C6B9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1" name="Полилиния: фигура 130">
                <a:extLst>
                  <a:ext uri="{FF2B5EF4-FFF2-40B4-BE49-F238E27FC236}">
                    <a16:creationId xmlns:a16="http://schemas.microsoft.com/office/drawing/2014/main" id="{A1550CFB-8206-4CDB-AB16-DE34E85F2699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2" name="Полилиния: фигура 131">
                <a:extLst>
                  <a:ext uri="{FF2B5EF4-FFF2-40B4-BE49-F238E27FC236}">
                    <a16:creationId xmlns:a16="http://schemas.microsoft.com/office/drawing/2014/main" id="{CA9F2AED-E141-4EA6-A0E5-BA808EED3B3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3" name="Полилиния: фигура 132">
                <a:extLst>
                  <a:ext uri="{FF2B5EF4-FFF2-40B4-BE49-F238E27FC236}">
                    <a16:creationId xmlns:a16="http://schemas.microsoft.com/office/drawing/2014/main" id="{B37C9184-5B33-422F-82C3-62A117D357E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4" name="Полилиния: фигура 133">
                <a:extLst>
                  <a:ext uri="{FF2B5EF4-FFF2-40B4-BE49-F238E27FC236}">
                    <a16:creationId xmlns:a16="http://schemas.microsoft.com/office/drawing/2014/main" id="{224BA6E4-B4A7-43EB-B4F2-B972F09242A8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5" name="Полилиния: фигура 134">
                <a:extLst>
                  <a:ext uri="{FF2B5EF4-FFF2-40B4-BE49-F238E27FC236}">
                    <a16:creationId xmlns:a16="http://schemas.microsoft.com/office/drawing/2014/main" id="{65A7F953-804D-42A7-8D02-DDE485B6DFA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6" name="Полилиния: фигура 135">
                <a:extLst>
                  <a:ext uri="{FF2B5EF4-FFF2-40B4-BE49-F238E27FC236}">
                    <a16:creationId xmlns:a16="http://schemas.microsoft.com/office/drawing/2014/main" id="{68343116-A7B7-4736-AC24-3938F1EECD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7" name="Полилиния: фигура 136">
                <a:extLst>
                  <a:ext uri="{FF2B5EF4-FFF2-40B4-BE49-F238E27FC236}">
                    <a16:creationId xmlns:a16="http://schemas.microsoft.com/office/drawing/2014/main" id="{03F6274A-8876-42C8-96BF-DA8E6B06CE6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8" name="Полилиния: фигура 137">
                <a:extLst>
                  <a:ext uri="{FF2B5EF4-FFF2-40B4-BE49-F238E27FC236}">
                    <a16:creationId xmlns:a16="http://schemas.microsoft.com/office/drawing/2014/main" id="{4076E446-7D5D-4D45-B907-ABCA63BD799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9" name="Полилиния: фигура 138">
                <a:extLst>
                  <a:ext uri="{FF2B5EF4-FFF2-40B4-BE49-F238E27FC236}">
                    <a16:creationId xmlns:a16="http://schemas.microsoft.com/office/drawing/2014/main" id="{482DD115-3C65-4116-A48B-D2BCA8A4BEC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0" name="Полилиния: фигура 139">
                <a:extLst>
                  <a:ext uri="{FF2B5EF4-FFF2-40B4-BE49-F238E27FC236}">
                    <a16:creationId xmlns:a16="http://schemas.microsoft.com/office/drawing/2014/main" id="{3AB36820-734A-435C-8EBB-B2AB3BB4835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1" name="Полилиния: фигура 140">
                <a:extLst>
                  <a:ext uri="{FF2B5EF4-FFF2-40B4-BE49-F238E27FC236}">
                    <a16:creationId xmlns:a16="http://schemas.microsoft.com/office/drawing/2014/main" id="{9B4FCC2C-1372-41A2-B9E2-B163316FFBB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2" name="Полилиния: фигура 141">
                <a:extLst>
                  <a:ext uri="{FF2B5EF4-FFF2-40B4-BE49-F238E27FC236}">
                    <a16:creationId xmlns:a16="http://schemas.microsoft.com/office/drawing/2014/main" id="{F40360B6-5ABD-49E5-90DA-CEDFB33C1FA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3" name="Полилиния: фигура 142">
                <a:extLst>
                  <a:ext uri="{FF2B5EF4-FFF2-40B4-BE49-F238E27FC236}">
                    <a16:creationId xmlns:a16="http://schemas.microsoft.com/office/drawing/2014/main" id="{3BB90237-09E5-4564-84E4-A9B52AF380B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4" name="Полилиния: фигура 143">
                <a:extLst>
                  <a:ext uri="{FF2B5EF4-FFF2-40B4-BE49-F238E27FC236}">
                    <a16:creationId xmlns:a16="http://schemas.microsoft.com/office/drawing/2014/main" id="{18093D2C-423D-4C84-9973-D2C4898B655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5" name="Полилиния: фигура 144">
                <a:extLst>
                  <a:ext uri="{FF2B5EF4-FFF2-40B4-BE49-F238E27FC236}">
                    <a16:creationId xmlns:a16="http://schemas.microsoft.com/office/drawing/2014/main" id="{D9F03992-9826-4E71-B6BD-624017129DCC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4" name="Полилиния: фигура 153">
                <a:extLst>
                  <a:ext uri="{FF2B5EF4-FFF2-40B4-BE49-F238E27FC236}">
                    <a16:creationId xmlns:a16="http://schemas.microsoft.com/office/drawing/2014/main" id="{237FC13C-DA45-45E3-9C4B-5E73C1B1292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5" name="Полилиния: фигура 154">
                <a:extLst>
                  <a:ext uri="{FF2B5EF4-FFF2-40B4-BE49-F238E27FC236}">
                    <a16:creationId xmlns:a16="http://schemas.microsoft.com/office/drawing/2014/main" id="{A795E19D-4B29-419A-825C-83430FB541C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6" name="Полилиния: фигура 155">
                <a:extLst>
                  <a:ext uri="{FF2B5EF4-FFF2-40B4-BE49-F238E27FC236}">
                    <a16:creationId xmlns:a16="http://schemas.microsoft.com/office/drawing/2014/main" id="{BE5D9264-3326-42FB-8268-AEF384B9D1C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7" name="Полилиния: фигура 156">
                <a:extLst>
                  <a:ext uri="{FF2B5EF4-FFF2-40B4-BE49-F238E27FC236}">
                    <a16:creationId xmlns:a16="http://schemas.microsoft.com/office/drawing/2014/main" id="{5C59C167-8721-44C3-8D00-607AB73EFFE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8" name="Полилиния: фигура 157">
                <a:extLst>
                  <a:ext uri="{FF2B5EF4-FFF2-40B4-BE49-F238E27FC236}">
                    <a16:creationId xmlns:a16="http://schemas.microsoft.com/office/drawing/2014/main" id="{C0953DF1-5037-4371-8C7B-E2C7FB6A03D4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:a16="http://schemas.microsoft.com/office/drawing/2014/main" id="{24092E2F-FF6E-4818-8A72-046908054FE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:a16="http://schemas.microsoft.com/office/drawing/2014/main" id="{C37DAE0E-B358-45E5-B218-1F1E4EE843F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:a16="http://schemas.microsoft.com/office/drawing/2014/main" id="{E1B34E78-E2F8-449D-B51A-B8E8DEABF4D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:a16="http://schemas.microsoft.com/office/drawing/2014/main" id="{1DA7ACDD-2D19-44D4-8D17-E5D08613EE1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:a16="http://schemas.microsoft.com/office/drawing/2014/main" id="{E4AC0939-B210-4E0E-AED2-1EF985D760E8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:a16="http://schemas.microsoft.com/office/drawing/2014/main" id="{F37BA3E1-B05A-4E91-A439-66611043F47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22" name="Полилиния: фигура 121">
              <a:extLst>
                <a:ext uri="{FF2B5EF4-FFF2-40B4-BE49-F238E27FC236}">
                  <a16:creationId xmlns:a16="http://schemas.microsoft.com/office/drawing/2014/main" id="{7253831F-3915-42CF-85F4-E7197C9D76AF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0642" y="1577998"/>
            <a:ext cx="4121688" cy="2283975"/>
          </a:xfrm>
        </p:spPr>
      </p:sp>
      <p:sp>
        <p:nvSpPr>
          <p:cNvPr id="123" name="Picture Placeholder 1">
            <a:extLst>
              <a:ext uri="{FF2B5EF4-FFF2-40B4-BE49-F238E27FC236}">
                <a16:creationId xmlns:a16="http://schemas.microsoft.com/office/drawing/2014/main" id="{C7FB8BAF-17B6-40DC-9912-73B3494AC4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55540" y="1577998"/>
            <a:ext cx="4121688" cy="2283975"/>
          </a:xfrm>
        </p:spPr>
      </p:sp>
      <p:sp>
        <p:nvSpPr>
          <p:cNvPr id="124" name="Прямоугольник 123">
            <a:extLst>
              <a:ext uri="{FF2B5EF4-FFF2-40B4-BE49-F238E27FC236}">
                <a16:creationId xmlns:a16="http://schemas.microsoft.com/office/drawing/2014/main" id="{051171B0-5B98-49B1-802A-F182B5FE7BCA}"/>
              </a:ext>
            </a:extLst>
          </p:cNvPr>
          <p:cNvSpPr/>
          <p:nvPr userDrawn="1"/>
        </p:nvSpPr>
        <p:spPr>
          <a:xfrm flipV="1">
            <a:off x="6862163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5" name="Овал 124">
            <a:extLst>
              <a:ext uri="{FF2B5EF4-FFF2-40B4-BE49-F238E27FC236}">
                <a16:creationId xmlns:a16="http://schemas.microsoft.com/office/drawing/2014/main" id="{C4B2A816-3203-4ACB-AB6C-8EFD24F7F02C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2395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86">
            <a:extLst>
              <a:ext uri="{FF2B5EF4-FFF2-40B4-BE49-F238E27FC236}">
                <a16:creationId xmlns:a16="http://schemas.microsoft.com/office/drawing/2014/main" id="{94ABDC82-6394-49F1-AAC4-537FA12FB3D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7EB9651-F031-4963-AFE9-33BCC0E88757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" name="Блок-схема: узел 9">
            <a:extLst>
              <a:ext uri="{FF2B5EF4-FFF2-40B4-BE49-F238E27FC236}">
                <a16:creationId xmlns:a16="http://schemas.microsoft.com/office/drawing/2014/main" id="{3395AA38-74A1-4EBE-A8B4-DF61166BCDE8}"/>
              </a:ext>
            </a:extLst>
          </p:cNvPr>
          <p:cNvSpPr/>
          <p:nvPr userDrawn="1"/>
        </p:nvSpPr>
        <p:spPr>
          <a:xfrm>
            <a:off x="806323" y="1263505"/>
            <a:ext cx="1843581" cy="1776196"/>
          </a:xfrm>
          <a:prstGeom prst="flowChartConnector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/>
          </a:p>
        </p:txBody>
      </p:sp>
      <p:sp>
        <p:nvSpPr>
          <p:cNvPr id="11" name="Блок-схема: узел 10">
            <a:extLst>
              <a:ext uri="{FF2B5EF4-FFF2-40B4-BE49-F238E27FC236}">
                <a16:creationId xmlns:a16="http://schemas.microsoft.com/office/drawing/2014/main" id="{203AB3E4-2426-4FCC-A5A8-E0742A900E88}"/>
              </a:ext>
            </a:extLst>
          </p:cNvPr>
          <p:cNvSpPr/>
          <p:nvPr userDrawn="1"/>
        </p:nvSpPr>
        <p:spPr>
          <a:xfrm>
            <a:off x="3014568" y="1263505"/>
            <a:ext cx="1843581" cy="1776196"/>
          </a:xfrm>
          <a:prstGeom prst="flowChartConnector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778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/>
          </a:p>
        </p:txBody>
      </p:sp>
      <p:sp>
        <p:nvSpPr>
          <p:cNvPr id="13" name="Блок-схема: узел 12">
            <a:extLst>
              <a:ext uri="{FF2B5EF4-FFF2-40B4-BE49-F238E27FC236}">
                <a16:creationId xmlns:a16="http://schemas.microsoft.com/office/drawing/2014/main" id="{724B65E7-D007-4D56-AD71-53527B8C9111}"/>
              </a:ext>
            </a:extLst>
          </p:cNvPr>
          <p:cNvSpPr/>
          <p:nvPr userDrawn="1"/>
        </p:nvSpPr>
        <p:spPr>
          <a:xfrm>
            <a:off x="5191192" y="1263505"/>
            <a:ext cx="1843581" cy="1776196"/>
          </a:xfrm>
          <a:prstGeom prst="flowChartConnector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778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/>
          </a:p>
        </p:txBody>
      </p:sp>
      <p:sp>
        <p:nvSpPr>
          <p:cNvPr id="14" name="Блок-схема: узел 13">
            <a:extLst>
              <a:ext uri="{FF2B5EF4-FFF2-40B4-BE49-F238E27FC236}">
                <a16:creationId xmlns:a16="http://schemas.microsoft.com/office/drawing/2014/main" id="{F22B6E87-DC5C-4C5D-8379-65E3242EC328}"/>
              </a:ext>
            </a:extLst>
          </p:cNvPr>
          <p:cNvSpPr/>
          <p:nvPr userDrawn="1"/>
        </p:nvSpPr>
        <p:spPr>
          <a:xfrm>
            <a:off x="7366644" y="1263505"/>
            <a:ext cx="1843581" cy="1776196"/>
          </a:xfrm>
          <a:prstGeom prst="flowChartConnector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778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/>
          </a:p>
        </p:txBody>
      </p:sp>
      <p:sp>
        <p:nvSpPr>
          <p:cNvPr id="15" name="Блок-схема: узел 14">
            <a:extLst>
              <a:ext uri="{FF2B5EF4-FFF2-40B4-BE49-F238E27FC236}">
                <a16:creationId xmlns:a16="http://schemas.microsoft.com/office/drawing/2014/main" id="{8D74E0F3-44A5-4115-A1DE-CFC6C8DAB3B9}"/>
              </a:ext>
            </a:extLst>
          </p:cNvPr>
          <p:cNvSpPr/>
          <p:nvPr userDrawn="1"/>
        </p:nvSpPr>
        <p:spPr>
          <a:xfrm>
            <a:off x="9542096" y="1263505"/>
            <a:ext cx="1843581" cy="1776196"/>
          </a:xfrm>
          <a:prstGeom prst="flowChartConnector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outerShdw blurRad="1778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/>
          </a:p>
        </p:txBody>
      </p:sp>
      <p:sp>
        <p:nvSpPr>
          <p:cNvPr id="16" name="Рисунок 4">
            <a:extLst>
              <a:ext uri="{FF2B5EF4-FFF2-40B4-BE49-F238E27FC236}">
                <a16:creationId xmlns:a16="http://schemas.microsoft.com/office/drawing/2014/main" id="{ED726E30-C1D6-4285-B31D-DB4B0AFE1C8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60028" y="1431521"/>
            <a:ext cx="1536171" cy="1440161"/>
          </a:xfrm>
          <a:prstGeom prst="ellipse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1867">
                <a:solidFill>
                  <a:srgbClr val="E4EAE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17" name="Рисунок 4">
            <a:extLst>
              <a:ext uri="{FF2B5EF4-FFF2-40B4-BE49-F238E27FC236}">
                <a16:creationId xmlns:a16="http://schemas.microsoft.com/office/drawing/2014/main" id="{5D666330-2A8F-40C2-96E1-1AA626B564F2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168273" y="1431521"/>
            <a:ext cx="1536171" cy="1440161"/>
          </a:xfrm>
          <a:prstGeom prst="ellipse">
            <a:avLst/>
          </a:prstGeom>
        </p:spPr>
        <p:txBody>
          <a:bodyPr tIns="0" bIns="0">
            <a:normAutofit/>
          </a:bodyPr>
          <a:lstStyle>
            <a:lvl1pPr marL="0" indent="0">
              <a:buNone/>
              <a:defRPr sz="1867">
                <a:solidFill>
                  <a:srgbClr val="E4EAE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18" name="Рисунок 4">
            <a:extLst>
              <a:ext uri="{FF2B5EF4-FFF2-40B4-BE49-F238E27FC236}">
                <a16:creationId xmlns:a16="http://schemas.microsoft.com/office/drawing/2014/main" id="{2B4C0267-B13E-48F6-8769-4A51CE018D2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5344897" y="1431521"/>
            <a:ext cx="1536171" cy="1440161"/>
          </a:xfrm>
          <a:prstGeom prst="ellipse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1867">
                <a:solidFill>
                  <a:srgbClr val="E4EAE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19" name="Рисунок 4">
            <a:extLst>
              <a:ext uri="{FF2B5EF4-FFF2-40B4-BE49-F238E27FC236}">
                <a16:creationId xmlns:a16="http://schemas.microsoft.com/office/drawing/2014/main" id="{11ECAAE6-96D9-458E-A79E-8B71C85EA8CC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520349" y="1431521"/>
            <a:ext cx="1536171" cy="1440161"/>
          </a:xfrm>
          <a:prstGeom prst="ellipse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1867">
                <a:solidFill>
                  <a:srgbClr val="E4EAE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20" name="Рисунок 4">
            <a:extLst>
              <a:ext uri="{FF2B5EF4-FFF2-40B4-BE49-F238E27FC236}">
                <a16:creationId xmlns:a16="http://schemas.microsoft.com/office/drawing/2014/main" id="{24FBB95A-DD8F-4C88-9617-11735A213E78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9695801" y="1431521"/>
            <a:ext cx="1536171" cy="1440161"/>
          </a:xfrm>
          <a:prstGeom prst="ellipse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1867">
                <a:solidFill>
                  <a:srgbClr val="E4EAE9"/>
                </a:solidFill>
              </a:defRPr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45" name="Заголовок 1">
            <a:extLst>
              <a:ext uri="{FF2B5EF4-FFF2-40B4-BE49-F238E27FC236}">
                <a16:creationId xmlns:a16="http://schemas.microsoft.com/office/drawing/2014/main" id="{DD9DB7EE-83C4-47FA-86C2-BDA70A053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/>
            </a:lvl1pPr>
          </a:lstStyle>
          <a:p>
            <a:r>
              <a:rPr lang="ru-RU" dirty="0"/>
              <a:t>КОМАНДА «НАЗВАНИЕ»</a:t>
            </a:r>
          </a:p>
        </p:txBody>
      </p:sp>
      <p:sp>
        <p:nvSpPr>
          <p:cNvPr id="46" name="Текст 35">
            <a:extLst>
              <a:ext uri="{FF2B5EF4-FFF2-40B4-BE49-F238E27FC236}">
                <a16:creationId xmlns:a16="http://schemas.microsoft.com/office/drawing/2014/main" id="{1FE01676-F1D6-4F0B-B3F9-B0927527ABA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06323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txBody>
          <a:bodyPr>
            <a:noAutofit/>
          </a:bodyPr>
          <a:lstStyle>
            <a:lvl1pPr marL="0" indent="0" algn="ctr">
              <a:buFont typeface="Courier New" panose="02070309020205020404" pitchFamily="49" charset="0"/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Имя</a:t>
            </a:r>
          </a:p>
          <a:p>
            <a:pPr lvl="0"/>
            <a:r>
              <a:rPr lang="ru-RU" dirty="0"/>
              <a:t>Фамилия</a:t>
            </a:r>
          </a:p>
        </p:txBody>
      </p:sp>
      <p:sp>
        <p:nvSpPr>
          <p:cNvPr id="47" name="Текст 35">
            <a:extLst>
              <a:ext uri="{FF2B5EF4-FFF2-40B4-BE49-F238E27FC236}">
                <a16:creationId xmlns:a16="http://schemas.microsoft.com/office/drawing/2014/main" id="{FACA3955-006D-424E-AF29-FC0EE3BE860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323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Courier New" panose="02070309020205020404" pitchFamily="49" charset="0"/>
              <a:buChar char="o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48" name="Текст 35">
            <a:extLst>
              <a:ext uri="{FF2B5EF4-FFF2-40B4-BE49-F238E27FC236}">
                <a16:creationId xmlns:a16="http://schemas.microsoft.com/office/drawing/2014/main" id="{FF9E7FDB-3FF3-46D9-8D75-F4B0F7DC9E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014568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txBody>
          <a:bodyPr>
            <a:noAutofit/>
          </a:bodyPr>
          <a:lstStyle>
            <a:lvl1pPr marL="0" indent="0" algn="ctr">
              <a:buFont typeface="Courier New" panose="02070309020205020404" pitchFamily="49" charset="0"/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Имя </a:t>
            </a:r>
          </a:p>
          <a:p>
            <a:pPr lvl="0"/>
            <a:r>
              <a:rPr lang="ru-RU" dirty="0"/>
              <a:t>Фамилия</a:t>
            </a:r>
          </a:p>
        </p:txBody>
      </p:sp>
      <p:sp>
        <p:nvSpPr>
          <p:cNvPr id="49" name="Текст 35">
            <a:extLst>
              <a:ext uri="{FF2B5EF4-FFF2-40B4-BE49-F238E27FC236}">
                <a16:creationId xmlns:a16="http://schemas.microsoft.com/office/drawing/2014/main" id="{D134429E-1F41-4952-92F7-E1A3625ABBD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Courier New" panose="02070309020205020404" pitchFamily="49" charset="0"/>
              <a:buChar char="o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0" name="Текст 35">
            <a:extLst>
              <a:ext uri="{FF2B5EF4-FFF2-40B4-BE49-F238E27FC236}">
                <a16:creationId xmlns:a16="http://schemas.microsoft.com/office/drawing/2014/main" id="{8C9A8466-58C2-4634-B8A8-5788915A5DA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191192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txBody>
          <a:bodyPr>
            <a:noAutofit/>
          </a:bodyPr>
          <a:lstStyle>
            <a:lvl1pPr marL="0" indent="0" algn="ctr">
              <a:buFont typeface="Courier New" panose="02070309020205020404" pitchFamily="49" charset="0"/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Имя </a:t>
            </a:r>
          </a:p>
          <a:p>
            <a:pPr lvl="0"/>
            <a:r>
              <a:rPr lang="ru-RU" dirty="0"/>
              <a:t>Фамилия</a:t>
            </a:r>
          </a:p>
        </p:txBody>
      </p:sp>
      <p:sp>
        <p:nvSpPr>
          <p:cNvPr id="51" name="Текст 35">
            <a:extLst>
              <a:ext uri="{FF2B5EF4-FFF2-40B4-BE49-F238E27FC236}">
                <a16:creationId xmlns:a16="http://schemas.microsoft.com/office/drawing/2014/main" id="{62B71317-1166-483E-8736-3204197AE64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Courier New" panose="02070309020205020404" pitchFamily="49" charset="0"/>
              <a:buChar char="o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2" name="Текст 35">
            <a:extLst>
              <a:ext uri="{FF2B5EF4-FFF2-40B4-BE49-F238E27FC236}">
                <a16:creationId xmlns:a16="http://schemas.microsoft.com/office/drawing/2014/main" id="{8C38D665-1E5E-4FC2-B045-B85AEB2D1CE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66644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txBody>
          <a:bodyPr>
            <a:noAutofit/>
          </a:bodyPr>
          <a:lstStyle>
            <a:lvl1pPr marL="0" indent="0" algn="ctr">
              <a:buFont typeface="Courier New" panose="02070309020205020404" pitchFamily="49" charset="0"/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Имя </a:t>
            </a:r>
          </a:p>
          <a:p>
            <a:pPr lvl="0"/>
            <a:r>
              <a:rPr lang="ru-RU" dirty="0"/>
              <a:t>Фамилия</a:t>
            </a:r>
          </a:p>
        </p:txBody>
      </p:sp>
      <p:sp>
        <p:nvSpPr>
          <p:cNvPr id="53" name="Текст 35">
            <a:extLst>
              <a:ext uri="{FF2B5EF4-FFF2-40B4-BE49-F238E27FC236}">
                <a16:creationId xmlns:a16="http://schemas.microsoft.com/office/drawing/2014/main" id="{FE441C73-4DA4-470D-B9C8-52D6075710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Courier New" panose="02070309020205020404" pitchFamily="49" charset="0"/>
              <a:buChar char="o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4" name="Текст 35">
            <a:extLst>
              <a:ext uri="{FF2B5EF4-FFF2-40B4-BE49-F238E27FC236}">
                <a16:creationId xmlns:a16="http://schemas.microsoft.com/office/drawing/2014/main" id="{7618809C-A5EC-4365-80B6-929AB250118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542096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txBody>
          <a:bodyPr>
            <a:noAutofit/>
          </a:bodyPr>
          <a:lstStyle>
            <a:lvl1pPr marL="0" indent="0" algn="ctr">
              <a:buFont typeface="Courier New" panose="02070309020205020404" pitchFamily="49" charset="0"/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Имя </a:t>
            </a:r>
          </a:p>
          <a:p>
            <a:pPr lvl="0"/>
            <a:r>
              <a:rPr lang="ru-RU" dirty="0"/>
              <a:t>Фамилия</a:t>
            </a:r>
          </a:p>
        </p:txBody>
      </p:sp>
      <p:sp>
        <p:nvSpPr>
          <p:cNvPr id="55" name="Текст 35">
            <a:extLst>
              <a:ext uri="{FF2B5EF4-FFF2-40B4-BE49-F238E27FC236}">
                <a16:creationId xmlns:a16="http://schemas.microsoft.com/office/drawing/2014/main" id="{8792BADF-06A6-41F5-BB39-A425B78E145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42096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Courier New" panose="02070309020205020404" pitchFamily="49" charset="0"/>
              <a:buChar char="o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grpSp>
        <p:nvGrpSpPr>
          <p:cNvPr id="56" name="Группа 55">
            <a:extLst>
              <a:ext uri="{FF2B5EF4-FFF2-40B4-BE49-F238E27FC236}">
                <a16:creationId xmlns:a16="http://schemas.microsoft.com/office/drawing/2014/main" id="{9E3A3019-E1A3-4A33-B5D4-E01B8A8BCE45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57" name="Прямая соединительная линия 56">
              <a:extLst>
                <a:ext uri="{FF2B5EF4-FFF2-40B4-BE49-F238E27FC236}">
                  <a16:creationId xmlns:a16="http://schemas.microsoft.com/office/drawing/2014/main" id="{B481ADE8-0B69-4C8F-B2CF-380FB2ADD4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8" name="Группа 57">
              <a:extLst>
                <a:ext uri="{FF2B5EF4-FFF2-40B4-BE49-F238E27FC236}">
                  <a16:creationId xmlns:a16="http://schemas.microsoft.com/office/drawing/2014/main" id="{33DEDD69-E43D-41B5-8BC3-B3C47D8579F0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60" name="Полилиния: фигура 59">
                <a:extLst>
                  <a:ext uri="{FF2B5EF4-FFF2-40B4-BE49-F238E27FC236}">
                    <a16:creationId xmlns:a16="http://schemas.microsoft.com/office/drawing/2014/main" id="{ECC4716D-C55F-409C-867D-9D044B9A2C20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: фигура 60">
                <a:extLst>
                  <a:ext uri="{FF2B5EF4-FFF2-40B4-BE49-F238E27FC236}">
                    <a16:creationId xmlns:a16="http://schemas.microsoft.com/office/drawing/2014/main" id="{1AB02378-EAF3-4A68-AAD3-408A628F1986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: фигура 61">
                <a:extLst>
                  <a:ext uri="{FF2B5EF4-FFF2-40B4-BE49-F238E27FC236}">
                    <a16:creationId xmlns:a16="http://schemas.microsoft.com/office/drawing/2014/main" id="{B42AB34A-9276-489C-821E-D34666313F61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: фигура 62">
                <a:extLst>
                  <a:ext uri="{FF2B5EF4-FFF2-40B4-BE49-F238E27FC236}">
                    <a16:creationId xmlns:a16="http://schemas.microsoft.com/office/drawing/2014/main" id="{E1FBDD54-6633-41BB-9041-9FFFF19AF889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: фигура 63">
                <a:extLst>
                  <a:ext uri="{FF2B5EF4-FFF2-40B4-BE49-F238E27FC236}">
                    <a16:creationId xmlns:a16="http://schemas.microsoft.com/office/drawing/2014/main" id="{278FA7D7-F039-42BC-BC32-8A86D4FBBF76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: фигура 64">
                <a:extLst>
                  <a:ext uri="{FF2B5EF4-FFF2-40B4-BE49-F238E27FC236}">
                    <a16:creationId xmlns:a16="http://schemas.microsoft.com/office/drawing/2014/main" id="{A3730BEC-B0A8-41E4-A04D-D3FD1397DBFC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: фигура 65">
                <a:extLst>
                  <a:ext uri="{FF2B5EF4-FFF2-40B4-BE49-F238E27FC236}">
                    <a16:creationId xmlns:a16="http://schemas.microsoft.com/office/drawing/2014/main" id="{B14D2C05-28C7-4E82-8398-9CC41990F0DB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: фигура 66">
                <a:extLst>
                  <a:ext uri="{FF2B5EF4-FFF2-40B4-BE49-F238E27FC236}">
                    <a16:creationId xmlns:a16="http://schemas.microsoft.com/office/drawing/2014/main" id="{6341A4A7-EBD3-443F-A0A4-05F0760D1DF8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: фигура 67">
                <a:extLst>
                  <a:ext uri="{FF2B5EF4-FFF2-40B4-BE49-F238E27FC236}">
                    <a16:creationId xmlns:a16="http://schemas.microsoft.com/office/drawing/2014/main" id="{E54886EA-ACF5-44DE-BB9E-4FDCE3143B5F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: фигура 68">
                <a:extLst>
                  <a:ext uri="{FF2B5EF4-FFF2-40B4-BE49-F238E27FC236}">
                    <a16:creationId xmlns:a16="http://schemas.microsoft.com/office/drawing/2014/main" id="{E75CA266-5B96-46A8-B54D-67A96E8F5892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: фигура 69">
                <a:extLst>
                  <a:ext uri="{FF2B5EF4-FFF2-40B4-BE49-F238E27FC236}">
                    <a16:creationId xmlns:a16="http://schemas.microsoft.com/office/drawing/2014/main" id="{A2CC1930-1989-46F2-9D44-58A47CB1EB01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: фигура 70">
                <a:extLst>
                  <a:ext uri="{FF2B5EF4-FFF2-40B4-BE49-F238E27FC236}">
                    <a16:creationId xmlns:a16="http://schemas.microsoft.com/office/drawing/2014/main" id="{7D094E26-8305-4C95-B7FB-F738AF6FA0E7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: фигура 71">
                <a:extLst>
                  <a:ext uri="{FF2B5EF4-FFF2-40B4-BE49-F238E27FC236}">
                    <a16:creationId xmlns:a16="http://schemas.microsoft.com/office/drawing/2014/main" id="{3A7E1EEA-A49C-492D-BC8C-461B7D66D0AF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: фигура 72">
                <a:extLst>
                  <a:ext uri="{FF2B5EF4-FFF2-40B4-BE49-F238E27FC236}">
                    <a16:creationId xmlns:a16="http://schemas.microsoft.com/office/drawing/2014/main" id="{C070D919-E632-43B9-82B5-E62E18F458E3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: фигура 73">
                <a:extLst>
                  <a:ext uri="{FF2B5EF4-FFF2-40B4-BE49-F238E27FC236}">
                    <a16:creationId xmlns:a16="http://schemas.microsoft.com/office/drawing/2014/main" id="{6F82B6E8-257A-4053-B878-CD8C3AA7E21A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: фигура 74">
                <a:extLst>
                  <a:ext uri="{FF2B5EF4-FFF2-40B4-BE49-F238E27FC236}">
                    <a16:creationId xmlns:a16="http://schemas.microsoft.com/office/drawing/2014/main" id="{3DD68EF9-B4D1-4817-9485-BF640C65BB4E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: фигура 75">
                <a:extLst>
                  <a:ext uri="{FF2B5EF4-FFF2-40B4-BE49-F238E27FC236}">
                    <a16:creationId xmlns:a16="http://schemas.microsoft.com/office/drawing/2014/main" id="{5C0CE561-D8B2-4F33-B51D-06B83CAF1616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7" name="Полилиния: фигура 76">
                <a:extLst>
                  <a:ext uri="{FF2B5EF4-FFF2-40B4-BE49-F238E27FC236}">
                    <a16:creationId xmlns:a16="http://schemas.microsoft.com/office/drawing/2014/main" id="{CA9A2FD7-4FA1-4D50-B4A2-9A21F0961700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8" name="Полилиния: фигура 77">
                <a:extLst>
                  <a:ext uri="{FF2B5EF4-FFF2-40B4-BE49-F238E27FC236}">
                    <a16:creationId xmlns:a16="http://schemas.microsoft.com/office/drawing/2014/main" id="{4C8B9152-8F94-4109-883C-F1A49321060B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9" name="Полилиния: фигура 78">
                <a:extLst>
                  <a:ext uri="{FF2B5EF4-FFF2-40B4-BE49-F238E27FC236}">
                    <a16:creationId xmlns:a16="http://schemas.microsoft.com/office/drawing/2014/main" id="{5CC58FFA-B937-4723-A7A7-DAA3E83D2F1C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0" name="Полилиния: фигура 79">
                <a:extLst>
                  <a:ext uri="{FF2B5EF4-FFF2-40B4-BE49-F238E27FC236}">
                    <a16:creationId xmlns:a16="http://schemas.microsoft.com/office/drawing/2014/main" id="{322FBED7-30C3-428A-AB4F-1D91E515C13F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1" name="Полилиния: фигура 80">
                <a:extLst>
                  <a:ext uri="{FF2B5EF4-FFF2-40B4-BE49-F238E27FC236}">
                    <a16:creationId xmlns:a16="http://schemas.microsoft.com/office/drawing/2014/main" id="{832CA80B-2421-4AD3-A731-1F87FD07F0B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2" name="Полилиния: фигура 81">
                <a:extLst>
                  <a:ext uri="{FF2B5EF4-FFF2-40B4-BE49-F238E27FC236}">
                    <a16:creationId xmlns:a16="http://schemas.microsoft.com/office/drawing/2014/main" id="{9C863693-6381-4593-9EFB-20E448F70B4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3" name="Полилиния: фигура 82">
                <a:extLst>
                  <a:ext uri="{FF2B5EF4-FFF2-40B4-BE49-F238E27FC236}">
                    <a16:creationId xmlns:a16="http://schemas.microsoft.com/office/drawing/2014/main" id="{225BE248-5AD4-4D90-90A5-BBA519DA45DB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4" name="Полилиния: фигура 83">
                <a:extLst>
                  <a:ext uri="{FF2B5EF4-FFF2-40B4-BE49-F238E27FC236}">
                    <a16:creationId xmlns:a16="http://schemas.microsoft.com/office/drawing/2014/main" id="{5A0BD88C-E173-49EE-9D42-CC450A8FC127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5" name="Полилиния: фигура 84">
                <a:extLst>
                  <a:ext uri="{FF2B5EF4-FFF2-40B4-BE49-F238E27FC236}">
                    <a16:creationId xmlns:a16="http://schemas.microsoft.com/office/drawing/2014/main" id="{5B69B3B5-AF80-4800-AF47-DF3DBC1B6D60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6" name="Полилиния: фигура 85">
                <a:extLst>
                  <a:ext uri="{FF2B5EF4-FFF2-40B4-BE49-F238E27FC236}">
                    <a16:creationId xmlns:a16="http://schemas.microsoft.com/office/drawing/2014/main" id="{C90FCE75-3628-43DB-AD92-DE1EAA791670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59" name="Полилиния: фигура 58">
              <a:extLst>
                <a:ext uri="{FF2B5EF4-FFF2-40B4-BE49-F238E27FC236}">
                  <a16:creationId xmlns:a16="http://schemas.microsoft.com/office/drawing/2014/main" id="{262EAF9E-CA7B-4F70-9B15-0BE3080E47F0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88" name="Овал 87">
            <a:extLst>
              <a:ext uri="{FF2B5EF4-FFF2-40B4-BE49-F238E27FC236}">
                <a16:creationId xmlns:a16="http://schemas.microsoft.com/office/drawing/2014/main" id="{2C344AC8-25B5-4A67-8984-C02B7E25FC42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74350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Рисунок 48">
            <a:extLst>
              <a:ext uri="{FF2B5EF4-FFF2-40B4-BE49-F238E27FC236}">
                <a16:creationId xmlns:a16="http://schemas.microsoft.com/office/drawing/2014/main" id="{85F2FFA1-EB51-4EC8-9978-83F74D23B0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9872" y="1235915"/>
            <a:ext cx="2172255" cy="4602697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21E572C-A4D9-4570-8857-4E00BBFD4D8D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grpSp>
        <p:nvGrpSpPr>
          <p:cNvPr id="104" name="Группа 103">
            <a:extLst>
              <a:ext uri="{FF2B5EF4-FFF2-40B4-BE49-F238E27FC236}">
                <a16:creationId xmlns:a16="http://schemas.microsoft.com/office/drawing/2014/main" id="{1EFCA073-093A-47B7-9F38-530FAC419CB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20" name="Прямая соединительная линия 119">
              <a:extLst>
                <a:ext uri="{FF2B5EF4-FFF2-40B4-BE49-F238E27FC236}">
                  <a16:creationId xmlns:a16="http://schemas.microsoft.com/office/drawing/2014/main" id="{41ADB40A-9574-4561-AE36-55D3258DAE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Группа 120">
              <a:extLst>
                <a:ext uri="{FF2B5EF4-FFF2-40B4-BE49-F238E27FC236}">
                  <a16:creationId xmlns:a16="http://schemas.microsoft.com/office/drawing/2014/main" id="{61B5A048-F889-445A-A844-83B05DD7186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29" name="Полилиния: фигура 128">
                <a:extLst>
                  <a:ext uri="{FF2B5EF4-FFF2-40B4-BE49-F238E27FC236}">
                    <a16:creationId xmlns:a16="http://schemas.microsoft.com/office/drawing/2014/main" id="{6C714CFE-8269-4B1C-8830-D18E381C6B9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1" name="Полилиния: фигура 130">
                <a:extLst>
                  <a:ext uri="{FF2B5EF4-FFF2-40B4-BE49-F238E27FC236}">
                    <a16:creationId xmlns:a16="http://schemas.microsoft.com/office/drawing/2014/main" id="{A1550CFB-8206-4CDB-AB16-DE34E85F2699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2" name="Полилиния: фигура 131">
                <a:extLst>
                  <a:ext uri="{FF2B5EF4-FFF2-40B4-BE49-F238E27FC236}">
                    <a16:creationId xmlns:a16="http://schemas.microsoft.com/office/drawing/2014/main" id="{CA9F2AED-E141-4EA6-A0E5-BA808EED3B3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3" name="Полилиния: фигура 132">
                <a:extLst>
                  <a:ext uri="{FF2B5EF4-FFF2-40B4-BE49-F238E27FC236}">
                    <a16:creationId xmlns:a16="http://schemas.microsoft.com/office/drawing/2014/main" id="{B37C9184-5B33-422F-82C3-62A117D357E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4" name="Полилиния: фигура 133">
                <a:extLst>
                  <a:ext uri="{FF2B5EF4-FFF2-40B4-BE49-F238E27FC236}">
                    <a16:creationId xmlns:a16="http://schemas.microsoft.com/office/drawing/2014/main" id="{224BA6E4-B4A7-43EB-B4F2-B972F09242A8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5" name="Полилиния: фигура 134">
                <a:extLst>
                  <a:ext uri="{FF2B5EF4-FFF2-40B4-BE49-F238E27FC236}">
                    <a16:creationId xmlns:a16="http://schemas.microsoft.com/office/drawing/2014/main" id="{65A7F953-804D-42A7-8D02-DDE485B6DFA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6" name="Полилиния: фигура 135">
                <a:extLst>
                  <a:ext uri="{FF2B5EF4-FFF2-40B4-BE49-F238E27FC236}">
                    <a16:creationId xmlns:a16="http://schemas.microsoft.com/office/drawing/2014/main" id="{68343116-A7B7-4736-AC24-3938F1EECD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7" name="Полилиния: фигура 136">
                <a:extLst>
                  <a:ext uri="{FF2B5EF4-FFF2-40B4-BE49-F238E27FC236}">
                    <a16:creationId xmlns:a16="http://schemas.microsoft.com/office/drawing/2014/main" id="{03F6274A-8876-42C8-96BF-DA8E6B06CE6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8" name="Полилиния: фигура 137">
                <a:extLst>
                  <a:ext uri="{FF2B5EF4-FFF2-40B4-BE49-F238E27FC236}">
                    <a16:creationId xmlns:a16="http://schemas.microsoft.com/office/drawing/2014/main" id="{4076E446-7D5D-4D45-B907-ABCA63BD799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9" name="Полилиния: фигура 138">
                <a:extLst>
                  <a:ext uri="{FF2B5EF4-FFF2-40B4-BE49-F238E27FC236}">
                    <a16:creationId xmlns:a16="http://schemas.microsoft.com/office/drawing/2014/main" id="{482DD115-3C65-4116-A48B-D2BCA8A4BEC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0" name="Полилиния: фигура 139">
                <a:extLst>
                  <a:ext uri="{FF2B5EF4-FFF2-40B4-BE49-F238E27FC236}">
                    <a16:creationId xmlns:a16="http://schemas.microsoft.com/office/drawing/2014/main" id="{3AB36820-734A-435C-8EBB-B2AB3BB4835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1" name="Полилиния: фигура 140">
                <a:extLst>
                  <a:ext uri="{FF2B5EF4-FFF2-40B4-BE49-F238E27FC236}">
                    <a16:creationId xmlns:a16="http://schemas.microsoft.com/office/drawing/2014/main" id="{9B4FCC2C-1372-41A2-B9E2-B163316FFBB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2" name="Полилиния: фигура 141">
                <a:extLst>
                  <a:ext uri="{FF2B5EF4-FFF2-40B4-BE49-F238E27FC236}">
                    <a16:creationId xmlns:a16="http://schemas.microsoft.com/office/drawing/2014/main" id="{F40360B6-5ABD-49E5-90DA-CEDFB33C1FA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3" name="Полилиния: фигура 142">
                <a:extLst>
                  <a:ext uri="{FF2B5EF4-FFF2-40B4-BE49-F238E27FC236}">
                    <a16:creationId xmlns:a16="http://schemas.microsoft.com/office/drawing/2014/main" id="{3BB90237-09E5-4564-84E4-A9B52AF380B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4" name="Полилиния: фигура 143">
                <a:extLst>
                  <a:ext uri="{FF2B5EF4-FFF2-40B4-BE49-F238E27FC236}">
                    <a16:creationId xmlns:a16="http://schemas.microsoft.com/office/drawing/2014/main" id="{18093D2C-423D-4C84-9973-D2C4898B655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5" name="Полилиния: фигура 144">
                <a:extLst>
                  <a:ext uri="{FF2B5EF4-FFF2-40B4-BE49-F238E27FC236}">
                    <a16:creationId xmlns:a16="http://schemas.microsoft.com/office/drawing/2014/main" id="{D9F03992-9826-4E71-B6BD-624017129DCC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4" name="Полилиния: фигура 153">
                <a:extLst>
                  <a:ext uri="{FF2B5EF4-FFF2-40B4-BE49-F238E27FC236}">
                    <a16:creationId xmlns:a16="http://schemas.microsoft.com/office/drawing/2014/main" id="{237FC13C-DA45-45E3-9C4B-5E73C1B1292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5" name="Полилиния: фигура 154">
                <a:extLst>
                  <a:ext uri="{FF2B5EF4-FFF2-40B4-BE49-F238E27FC236}">
                    <a16:creationId xmlns:a16="http://schemas.microsoft.com/office/drawing/2014/main" id="{A795E19D-4B29-419A-825C-83430FB541C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6" name="Полилиния: фигура 155">
                <a:extLst>
                  <a:ext uri="{FF2B5EF4-FFF2-40B4-BE49-F238E27FC236}">
                    <a16:creationId xmlns:a16="http://schemas.microsoft.com/office/drawing/2014/main" id="{BE5D9264-3326-42FB-8268-AEF384B9D1C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7" name="Полилиния: фигура 156">
                <a:extLst>
                  <a:ext uri="{FF2B5EF4-FFF2-40B4-BE49-F238E27FC236}">
                    <a16:creationId xmlns:a16="http://schemas.microsoft.com/office/drawing/2014/main" id="{5C59C167-8721-44C3-8D00-607AB73EFFE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8" name="Полилиния: фигура 157">
                <a:extLst>
                  <a:ext uri="{FF2B5EF4-FFF2-40B4-BE49-F238E27FC236}">
                    <a16:creationId xmlns:a16="http://schemas.microsoft.com/office/drawing/2014/main" id="{C0953DF1-5037-4371-8C7B-E2C7FB6A03D4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:a16="http://schemas.microsoft.com/office/drawing/2014/main" id="{24092E2F-FF6E-4818-8A72-046908054FE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:a16="http://schemas.microsoft.com/office/drawing/2014/main" id="{C37DAE0E-B358-45E5-B218-1F1E4EE843F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:a16="http://schemas.microsoft.com/office/drawing/2014/main" id="{E1B34E78-E2F8-449D-B51A-B8E8DEABF4D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:a16="http://schemas.microsoft.com/office/drawing/2014/main" id="{1DA7ACDD-2D19-44D4-8D17-E5D08613EE1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:a16="http://schemas.microsoft.com/office/drawing/2014/main" id="{E4AC0939-B210-4E0E-AED2-1EF985D760E8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:a16="http://schemas.microsoft.com/office/drawing/2014/main" id="{F37BA3E1-B05A-4E91-A439-66611043F47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22" name="Полилиния: фигура 121">
              <a:extLst>
                <a:ext uri="{FF2B5EF4-FFF2-40B4-BE49-F238E27FC236}">
                  <a16:creationId xmlns:a16="http://schemas.microsoft.com/office/drawing/2014/main" id="{7253831F-3915-42CF-85F4-E7197C9D76AF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30" name="Текст 35">
            <a:extLst>
              <a:ext uri="{FF2B5EF4-FFF2-40B4-BE49-F238E27FC236}">
                <a16:creationId xmlns:a16="http://schemas.microsoft.com/office/drawing/2014/main" id="{34F2EADD-49A3-44E7-AC8B-D07BF1B4F1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6349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6" name="Текст 35">
            <a:extLst>
              <a:ext uri="{FF2B5EF4-FFF2-40B4-BE49-F238E27FC236}">
                <a16:creationId xmlns:a16="http://schemas.microsoft.com/office/drawing/2014/main" id="{15551546-3EE0-4A54-9DEE-1E9FEBF43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7" name="Текст 35">
            <a:extLst>
              <a:ext uri="{FF2B5EF4-FFF2-40B4-BE49-F238E27FC236}">
                <a16:creationId xmlns:a16="http://schemas.microsoft.com/office/drawing/2014/main" id="{9D9ADB6F-AC53-4034-92EE-80435562B80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040021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8" name="Текст 35">
            <a:extLst>
              <a:ext uri="{FF2B5EF4-FFF2-40B4-BE49-F238E27FC236}">
                <a16:creationId xmlns:a16="http://schemas.microsoft.com/office/drawing/2014/main" id="{EAB22390-1508-4419-B1B3-375A734DF0E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9" name="Текст 35">
            <a:extLst>
              <a:ext uri="{FF2B5EF4-FFF2-40B4-BE49-F238E27FC236}">
                <a16:creationId xmlns:a16="http://schemas.microsoft.com/office/drawing/2014/main" id="{FF699DD2-8E32-4C98-8444-90139EB2FDC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6349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0" name="Текст 35">
            <a:extLst>
              <a:ext uri="{FF2B5EF4-FFF2-40B4-BE49-F238E27FC236}">
                <a16:creationId xmlns:a16="http://schemas.microsoft.com/office/drawing/2014/main" id="{6496F1D2-4B4B-412C-B228-1C27099F20D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1" name="Текст 35">
            <a:extLst>
              <a:ext uri="{FF2B5EF4-FFF2-40B4-BE49-F238E27FC236}">
                <a16:creationId xmlns:a16="http://schemas.microsoft.com/office/drawing/2014/main" id="{55E268D8-B309-4AA0-8E1B-30DF4A86725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40021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E6797EA4-A26A-41BA-A1AB-8E1F9B9574D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cxnSp>
        <p:nvCxnSpPr>
          <p:cNvPr id="168" name="Google Shape;2799;p94">
            <a:extLst>
              <a:ext uri="{FF2B5EF4-FFF2-40B4-BE49-F238E27FC236}">
                <a16:creationId xmlns:a16="http://schemas.microsoft.com/office/drawing/2014/main" id="{FA0271FA-A51F-4387-9143-29364B78BFC3}"/>
              </a:ext>
            </a:extLst>
          </p:cNvPr>
          <p:cNvCxnSpPr>
            <a:cxnSpLocks/>
          </p:cNvCxnSpPr>
          <p:nvPr userDrawn="1"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2799;p94">
            <a:extLst>
              <a:ext uri="{FF2B5EF4-FFF2-40B4-BE49-F238E27FC236}">
                <a16:creationId xmlns:a16="http://schemas.microsoft.com/office/drawing/2014/main" id="{83B50154-F03F-4297-B4A8-C77D1687B8DA}"/>
              </a:ext>
            </a:extLst>
          </p:cNvPr>
          <p:cNvCxnSpPr>
            <a:cxnSpLocks/>
          </p:cNvCxnSpPr>
          <p:nvPr userDrawn="1"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2799;p94">
            <a:extLst>
              <a:ext uri="{FF2B5EF4-FFF2-40B4-BE49-F238E27FC236}">
                <a16:creationId xmlns:a16="http://schemas.microsoft.com/office/drawing/2014/main" id="{89D0D73E-B609-4208-BFA6-94ED3BC232A9}"/>
              </a:ext>
            </a:extLst>
          </p:cNvPr>
          <p:cNvCxnSpPr>
            <a:cxnSpLocks/>
          </p:cNvCxnSpPr>
          <p:nvPr userDrawn="1"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2799;p94">
            <a:extLst>
              <a:ext uri="{FF2B5EF4-FFF2-40B4-BE49-F238E27FC236}">
                <a16:creationId xmlns:a16="http://schemas.microsoft.com/office/drawing/2014/main" id="{1DD03E5E-FCF0-4EC5-BA97-518950F7A41C}"/>
              </a:ext>
            </a:extLst>
          </p:cNvPr>
          <p:cNvCxnSpPr>
            <a:cxnSpLocks/>
          </p:cNvCxnSpPr>
          <p:nvPr userDrawn="1"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" name="Овал 171">
            <a:extLst>
              <a:ext uri="{FF2B5EF4-FFF2-40B4-BE49-F238E27FC236}">
                <a16:creationId xmlns:a16="http://schemas.microsoft.com/office/drawing/2014/main" id="{E2DE4E07-5D50-4EAA-BF50-36CAD1E714F1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64197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E09CAD5-2D68-435D-BE44-F2A23092FF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1460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75" name="Picture Placeholder 1">
            <a:extLst>
              <a:ext uri="{FF2B5EF4-FFF2-40B4-BE49-F238E27FC236}">
                <a16:creationId xmlns:a16="http://schemas.microsoft.com/office/drawing/2014/main" id="{5F8A3887-CB84-43EA-BFC4-CD93F421C5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1097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02" name="Picture Placeholder 1">
            <a:extLst>
              <a:ext uri="{FF2B5EF4-FFF2-40B4-BE49-F238E27FC236}">
                <a16:creationId xmlns:a16="http://schemas.microsoft.com/office/drawing/2014/main" id="{E009EEBC-6069-4389-9953-A05FCC07FD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60734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71" name="Picture Placeholder 1">
            <a:extLst>
              <a:ext uri="{FF2B5EF4-FFF2-40B4-BE49-F238E27FC236}">
                <a16:creationId xmlns:a16="http://schemas.microsoft.com/office/drawing/2014/main" id="{16E9D3D5-A966-4770-89F5-48C9F92735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90368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C8C16AD-D907-4463-BE30-FCBB33ACAE3F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04" name="Группа 103">
            <a:extLst>
              <a:ext uri="{FF2B5EF4-FFF2-40B4-BE49-F238E27FC236}">
                <a16:creationId xmlns:a16="http://schemas.microsoft.com/office/drawing/2014/main" id="{1EFCA073-093A-47B7-9F38-530FAC419CB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20" name="Прямая соединительная линия 119">
              <a:extLst>
                <a:ext uri="{FF2B5EF4-FFF2-40B4-BE49-F238E27FC236}">
                  <a16:creationId xmlns:a16="http://schemas.microsoft.com/office/drawing/2014/main" id="{41ADB40A-9574-4561-AE36-55D3258DAE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Группа 120">
              <a:extLst>
                <a:ext uri="{FF2B5EF4-FFF2-40B4-BE49-F238E27FC236}">
                  <a16:creationId xmlns:a16="http://schemas.microsoft.com/office/drawing/2014/main" id="{61B5A048-F889-445A-A844-83B05DD7186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29" name="Полилиния: фигура 128">
                <a:extLst>
                  <a:ext uri="{FF2B5EF4-FFF2-40B4-BE49-F238E27FC236}">
                    <a16:creationId xmlns:a16="http://schemas.microsoft.com/office/drawing/2014/main" id="{6C714CFE-8269-4B1C-8830-D18E381C6B9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1" name="Полилиния: фигура 130">
                <a:extLst>
                  <a:ext uri="{FF2B5EF4-FFF2-40B4-BE49-F238E27FC236}">
                    <a16:creationId xmlns:a16="http://schemas.microsoft.com/office/drawing/2014/main" id="{A1550CFB-8206-4CDB-AB16-DE34E85F2699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2" name="Полилиния: фигура 131">
                <a:extLst>
                  <a:ext uri="{FF2B5EF4-FFF2-40B4-BE49-F238E27FC236}">
                    <a16:creationId xmlns:a16="http://schemas.microsoft.com/office/drawing/2014/main" id="{CA9F2AED-E141-4EA6-A0E5-BA808EED3B3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3" name="Полилиния: фигура 132">
                <a:extLst>
                  <a:ext uri="{FF2B5EF4-FFF2-40B4-BE49-F238E27FC236}">
                    <a16:creationId xmlns:a16="http://schemas.microsoft.com/office/drawing/2014/main" id="{B37C9184-5B33-422F-82C3-62A117D357E4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4" name="Полилиния: фигура 133">
                <a:extLst>
                  <a:ext uri="{FF2B5EF4-FFF2-40B4-BE49-F238E27FC236}">
                    <a16:creationId xmlns:a16="http://schemas.microsoft.com/office/drawing/2014/main" id="{224BA6E4-B4A7-43EB-B4F2-B972F09242A8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5" name="Полилиния: фигура 134">
                <a:extLst>
                  <a:ext uri="{FF2B5EF4-FFF2-40B4-BE49-F238E27FC236}">
                    <a16:creationId xmlns:a16="http://schemas.microsoft.com/office/drawing/2014/main" id="{65A7F953-804D-42A7-8D02-DDE485B6DFAE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6" name="Полилиния: фигура 135">
                <a:extLst>
                  <a:ext uri="{FF2B5EF4-FFF2-40B4-BE49-F238E27FC236}">
                    <a16:creationId xmlns:a16="http://schemas.microsoft.com/office/drawing/2014/main" id="{68343116-A7B7-4736-AC24-3938F1EECD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7" name="Полилиния: фигура 136">
                <a:extLst>
                  <a:ext uri="{FF2B5EF4-FFF2-40B4-BE49-F238E27FC236}">
                    <a16:creationId xmlns:a16="http://schemas.microsoft.com/office/drawing/2014/main" id="{03F6274A-8876-42C8-96BF-DA8E6B06CE6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8" name="Полилиния: фигура 137">
                <a:extLst>
                  <a:ext uri="{FF2B5EF4-FFF2-40B4-BE49-F238E27FC236}">
                    <a16:creationId xmlns:a16="http://schemas.microsoft.com/office/drawing/2014/main" id="{4076E446-7D5D-4D45-B907-ABCA63BD799D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9" name="Полилиния: фигура 138">
                <a:extLst>
                  <a:ext uri="{FF2B5EF4-FFF2-40B4-BE49-F238E27FC236}">
                    <a16:creationId xmlns:a16="http://schemas.microsoft.com/office/drawing/2014/main" id="{482DD115-3C65-4116-A48B-D2BCA8A4BEC0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0" name="Полилиния: фигура 139">
                <a:extLst>
                  <a:ext uri="{FF2B5EF4-FFF2-40B4-BE49-F238E27FC236}">
                    <a16:creationId xmlns:a16="http://schemas.microsoft.com/office/drawing/2014/main" id="{3AB36820-734A-435C-8EBB-B2AB3BB4835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1" name="Полилиния: фигура 140">
                <a:extLst>
                  <a:ext uri="{FF2B5EF4-FFF2-40B4-BE49-F238E27FC236}">
                    <a16:creationId xmlns:a16="http://schemas.microsoft.com/office/drawing/2014/main" id="{9B4FCC2C-1372-41A2-B9E2-B163316FFBB4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2" name="Полилиния: фигура 141">
                <a:extLst>
                  <a:ext uri="{FF2B5EF4-FFF2-40B4-BE49-F238E27FC236}">
                    <a16:creationId xmlns:a16="http://schemas.microsoft.com/office/drawing/2014/main" id="{F40360B6-5ABD-49E5-90DA-CEDFB33C1FA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3" name="Полилиния: фигура 142">
                <a:extLst>
                  <a:ext uri="{FF2B5EF4-FFF2-40B4-BE49-F238E27FC236}">
                    <a16:creationId xmlns:a16="http://schemas.microsoft.com/office/drawing/2014/main" id="{3BB90237-09E5-4564-84E4-A9B52AF380B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4" name="Полилиния: фигура 143">
                <a:extLst>
                  <a:ext uri="{FF2B5EF4-FFF2-40B4-BE49-F238E27FC236}">
                    <a16:creationId xmlns:a16="http://schemas.microsoft.com/office/drawing/2014/main" id="{18093D2C-423D-4C84-9973-D2C4898B655F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5" name="Полилиния: фигура 144">
                <a:extLst>
                  <a:ext uri="{FF2B5EF4-FFF2-40B4-BE49-F238E27FC236}">
                    <a16:creationId xmlns:a16="http://schemas.microsoft.com/office/drawing/2014/main" id="{D9F03992-9826-4E71-B6BD-624017129DCC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4" name="Полилиния: фигура 153">
                <a:extLst>
                  <a:ext uri="{FF2B5EF4-FFF2-40B4-BE49-F238E27FC236}">
                    <a16:creationId xmlns:a16="http://schemas.microsoft.com/office/drawing/2014/main" id="{237FC13C-DA45-45E3-9C4B-5E73C1B12921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5" name="Полилиния: фигура 154">
                <a:extLst>
                  <a:ext uri="{FF2B5EF4-FFF2-40B4-BE49-F238E27FC236}">
                    <a16:creationId xmlns:a16="http://schemas.microsoft.com/office/drawing/2014/main" id="{A795E19D-4B29-419A-825C-83430FB541CD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6" name="Полилиния: фигура 155">
                <a:extLst>
                  <a:ext uri="{FF2B5EF4-FFF2-40B4-BE49-F238E27FC236}">
                    <a16:creationId xmlns:a16="http://schemas.microsoft.com/office/drawing/2014/main" id="{BE5D9264-3326-42FB-8268-AEF384B9D1CD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7" name="Полилиния: фигура 156">
                <a:extLst>
                  <a:ext uri="{FF2B5EF4-FFF2-40B4-BE49-F238E27FC236}">
                    <a16:creationId xmlns:a16="http://schemas.microsoft.com/office/drawing/2014/main" id="{5C59C167-8721-44C3-8D00-607AB73EFFE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8" name="Полилиния: фигура 157">
                <a:extLst>
                  <a:ext uri="{FF2B5EF4-FFF2-40B4-BE49-F238E27FC236}">
                    <a16:creationId xmlns:a16="http://schemas.microsoft.com/office/drawing/2014/main" id="{C0953DF1-5037-4371-8C7B-E2C7FB6A03D4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9" name="Полилиния: фигура 158">
                <a:extLst>
                  <a:ext uri="{FF2B5EF4-FFF2-40B4-BE49-F238E27FC236}">
                    <a16:creationId xmlns:a16="http://schemas.microsoft.com/office/drawing/2014/main" id="{24092E2F-FF6E-4818-8A72-046908054FE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0" name="Полилиния: фигура 159">
                <a:extLst>
                  <a:ext uri="{FF2B5EF4-FFF2-40B4-BE49-F238E27FC236}">
                    <a16:creationId xmlns:a16="http://schemas.microsoft.com/office/drawing/2014/main" id="{C37DAE0E-B358-45E5-B218-1F1E4EE843F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1" name="Полилиния: фигура 160">
                <a:extLst>
                  <a:ext uri="{FF2B5EF4-FFF2-40B4-BE49-F238E27FC236}">
                    <a16:creationId xmlns:a16="http://schemas.microsoft.com/office/drawing/2014/main" id="{E1B34E78-E2F8-449D-B51A-B8E8DEABF4DC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2" name="Полилиния: фигура 161">
                <a:extLst>
                  <a:ext uri="{FF2B5EF4-FFF2-40B4-BE49-F238E27FC236}">
                    <a16:creationId xmlns:a16="http://schemas.microsoft.com/office/drawing/2014/main" id="{1DA7ACDD-2D19-44D4-8D17-E5D08613EE1B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3" name="Полилиния: фигура 162">
                <a:extLst>
                  <a:ext uri="{FF2B5EF4-FFF2-40B4-BE49-F238E27FC236}">
                    <a16:creationId xmlns:a16="http://schemas.microsoft.com/office/drawing/2014/main" id="{E4AC0939-B210-4E0E-AED2-1EF985D760E8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4" name="Полилиния: фигура 163">
                <a:extLst>
                  <a:ext uri="{FF2B5EF4-FFF2-40B4-BE49-F238E27FC236}">
                    <a16:creationId xmlns:a16="http://schemas.microsoft.com/office/drawing/2014/main" id="{F37BA3E1-B05A-4E91-A439-66611043F47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22" name="Полилиния: фигура 121">
              <a:extLst>
                <a:ext uri="{FF2B5EF4-FFF2-40B4-BE49-F238E27FC236}">
                  <a16:creationId xmlns:a16="http://schemas.microsoft.com/office/drawing/2014/main" id="{7253831F-3915-42CF-85F4-E7197C9D76AF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97" name="Текст 7">
            <a:extLst>
              <a:ext uri="{FF2B5EF4-FFF2-40B4-BE49-F238E27FC236}">
                <a16:creationId xmlns:a16="http://schemas.microsoft.com/office/drawing/2014/main" id="{B3D45624-8EA3-4B52-B030-A364BB470C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6076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8" name="Текст 7">
            <a:extLst>
              <a:ext uri="{FF2B5EF4-FFF2-40B4-BE49-F238E27FC236}">
                <a16:creationId xmlns:a16="http://schemas.microsoft.com/office/drawing/2014/main" id="{CA86BD45-703D-484A-9D4A-1FEA90A4808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9562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9" name="Текст 7">
            <a:extLst>
              <a:ext uri="{FF2B5EF4-FFF2-40B4-BE49-F238E27FC236}">
                <a16:creationId xmlns:a16="http://schemas.microsoft.com/office/drawing/2014/main" id="{0FE3D94F-B533-4C0D-9E9B-72F0670630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3048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00" name="Текст 7">
            <a:extLst>
              <a:ext uri="{FF2B5EF4-FFF2-40B4-BE49-F238E27FC236}">
                <a16:creationId xmlns:a16="http://schemas.microsoft.com/office/drawing/2014/main" id="{0C4A1F6E-BDC1-410D-A748-7E90C2221ED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6535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08DEFE-D4AF-4461-AEAA-AABBFA147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202" name="Овал 201">
            <a:extLst>
              <a:ext uri="{FF2B5EF4-FFF2-40B4-BE49-F238E27FC236}">
                <a16:creationId xmlns:a16="http://schemas.microsoft.com/office/drawing/2014/main" id="{4E011B25-16C9-4596-A34D-743C840436BF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86458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7695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 заголов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0C6EB82-198A-495F-8E26-D9031350D5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Дата 3">
            <a:extLst>
              <a:ext uri="{FF2B5EF4-FFF2-40B4-BE49-F238E27FC236}">
                <a16:creationId xmlns:a16="http://schemas.microsoft.com/office/drawing/2014/main" id="{1BE2B7EA-895D-4C57-B021-3ADF48C598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1021F813-DBA1-42EC-A748-A9CC16659E6B}" type="datetime1">
              <a:rPr lang="ru-RU" smtClean="0"/>
              <a:t>29.05.2023</a:t>
            </a:fld>
            <a:endParaRPr lang="ru-RU"/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:a16="http://schemas.microsoft.com/office/drawing/2014/main" id="{8A502BD2-9512-4029-B654-E898F0583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E6724899-9B39-4945-8292-0304D1DFF6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76B8418B-E229-45D9-8439-250986514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5F0F2F30-88A7-49C2-821A-2A9AED9D8AE0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5" name="Прямая соединительная линия 14">
              <a:extLst>
                <a:ext uri="{FF2B5EF4-FFF2-40B4-BE49-F238E27FC236}">
                  <a16:creationId xmlns:a16="http://schemas.microsoft.com/office/drawing/2014/main" id="{BC8A1336-05BA-466D-8FC3-1B2A744A66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Группа 15">
              <a:extLst>
                <a:ext uri="{FF2B5EF4-FFF2-40B4-BE49-F238E27FC236}">
                  <a16:creationId xmlns:a16="http://schemas.microsoft.com/office/drawing/2014/main" id="{D516FDE6-29F1-4F03-88C4-10E380811723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8" name="Полилиния: фигура 17">
                <a:extLst>
                  <a:ext uri="{FF2B5EF4-FFF2-40B4-BE49-F238E27FC236}">
                    <a16:creationId xmlns:a16="http://schemas.microsoft.com/office/drawing/2014/main" id="{F58ACED1-55BE-4AE1-864E-F3AF41A08D8E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: фигура 18">
                <a:extLst>
                  <a:ext uri="{FF2B5EF4-FFF2-40B4-BE49-F238E27FC236}">
                    <a16:creationId xmlns:a16="http://schemas.microsoft.com/office/drawing/2014/main" id="{A43E1090-9CF4-4315-86D2-C25C43326182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: фигура 19">
                <a:extLst>
                  <a:ext uri="{FF2B5EF4-FFF2-40B4-BE49-F238E27FC236}">
                    <a16:creationId xmlns:a16="http://schemas.microsoft.com/office/drawing/2014/main" id="{F69C0BB3-B4EB-4152-ACCC-9F1AFB5515F1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: фигура 20">
                <a:extLst>
                  <a:ext uri="{FF2B5EF4-FFF2-40B4-BE49-F238E27FC236}">
                    <a16:creationId xmlns:a16="http://schemas.microsoft.com/office/drawing/2014/main" id="{8E0F33C2-413C-4CD2-AF19-835031A9D495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: фигура 21">
                <a:extLst>
                  <a:ext uri="{FF2B5EF4-FFF2-40B4-BE49-F238E27FC236}">
                    <a16:creationId xmlns:a16="http://schemas.microsoft.com/office/drawing/2014/main" id="{282AA278-B08F-4F18-B60C-67A312EC4242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id="{20A20B6D-0D2D-493C-AA81-D31B7801BB36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id="{B28DE1C3-E2FB-474E-BE35-34D09768ED20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id="{E1838B46-F260-4216-AE0C-27D3100075D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id="{B6E262ED-E2F1-4DE8-A810-978BB7E9536C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id="{69D2EEB7-BCD6-436E-ABC7-827C94586A7A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id="{10E2EC1B-B067-4F94-BD94-2ED0B64A9807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id="{52976A37-21C4-4106-AC18-08634CDD24C9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id="{54266774-411F-489F-8BA4-0E97EC17CE70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id="{C1C4883C-1FE6-426D-84F5-4452CDFF32D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id="{56B0B0B3-D8B5-48DC-B1A3-36DAAC55CC08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id="{E157B38B-7F78-494A-834E-31F05F1A1EC2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id="{91361FB8-4AE0-434F-BC29-3788B710105A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id="{4CE99CE4-CA42-49C9-A0C2-585B458FE466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id="{1C514190-9F16-4EDD-AE36-FB9DD7E4D86A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id="{9272AF3D-4C3D-4C8B-86E0-396A329BD385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A6A8F3EF-EDF7-42BA-9D11-8D2A0B542B2A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17BCD445-EB30-4FB0-9846-05FB04ADD2BE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8B0F4B4A-D18E-44F7-AFDE-1EBD8951F9D5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id="{A8DB58C2-06E6-4540-A8AB-E915AB83B340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id="{768B7A37-9ACD-4E60-9D15-6E8440D01DE4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id="{1520F3B8-D0F6-4719-B66F-5C29CCB49FC3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id="{510CA85A-3752-404B-8EEA-C156F0B33D65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id="{419AA2A5-E086-4952-905A-BC5E54331EA8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45" name="Овал 44">
            <a:extLst>
              <a:ext uri="{FF2B5EF4-FFF2-40B4-BE49-F238E27FC236}">
                <a16:creationId xmlns:a16="http://schemas.microsoft.com/office/drawing/2014/main" id="{F2685932-B6F0-44DE-A518-83614C4CE563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643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0A09C7A2-9A61-4529-83CC-17CE34BC3B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Текст 2">
            <a:extLst>
              <a:ext uri="{FF2B5EF4-FFF2-40B4-BE49-F238E27FC236}">
                <a16:creationId xmlns:a16="http://schemas.microsoft.com/office/drawing/2014/main" id="{35915C91-9468-44E0-9A6A-47C151E1C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Дата 3">
            <a:extLst>
              <a:ext uri="{FF2B5EF4-FFF2-40B4-BE49-F238E27FC236}">
                <a16:creationId xmlns:a16="http://schemas.microsoft.com/office/drawing/2014/main" id="{6043336A-E468-4FC7-B11B-D72F24439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7DE2642A-6018-4CC1-81AB-5FD8D2782D4F}" type="datetime1">
              <a:rPr lang="ru-RU" smtClean="0"/>
              <a:t>29.05.2023</a:t>
            </a:fld>
            <a:endParaRPr lang="ru-RU"/>
          </a:p>
        </p:txBody>
      </p:sp>
      <p:sp>
        <p:nvSpPr>
          <p:cNvPr id="22" name="Нижний колонтитул 4">
            <a:extLst>
              <a:ext uri="{FF2B5EF4-FFF2-40B4-BE49-F238E27FC236}">
                <a16:creationId xmlns:a16="http://schemas.microsoft.com/office/drawing/2014/main" id="{49E78A2F-D265-4D7D-BF63-75BF9ACF9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5">
            <a:extLst>
              <a:ext uri="{FF2B5EF4-FFF2-40B4-BE49-F238E27FC236}">
                <a16:creationId xmlns:a16="http://schemas.microsoft.com/office/drawing/2014/main" id="{25A0EB89-1F02-40E6-9D89-EAA34874B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D3BCB09B-B5ED-4308-BCBC-7DB6BF7E0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5B64BF0C-8674-48F9-829A-5893BFFF12CD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8" name="Прямая соединительная линия 27">
              <a:extLst>
                <a:ext uri="{FF2B5EF4-FFF2-40B4-BE49-F238E27FC236}">
                  <a16:creationId xmlns:a16="http://schemas.microsoft.com/office/drawing/2014/main" id="{05FC05D0-6948-4109-90E6-D50FEAF58B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62FCA434-79CD-43BB-B0BA-0E764926F648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id="{84D2DDAF-0B61-46D8-AC4C-5B14A2E201F4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id="{04EB19E2-9C53-48CA-B98F-3F1B6E941B78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id="{45158839-2AD4-4C27-B524-C38E060A74BA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id="{C175CEB6-E0A7-43F7-9864-BF910C9E333A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id="{49B65901-E33E-4EB7-AE94-304C243AD08B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id="{57AA95F4-BC78-43BA-8D14-144D8C0A470C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id="{D614089E-B613-452C-9CDC-B09178A39921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A1F75377-4167-4FA0-8323-FC682445A43A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D1CDAFC4-A3F7-4608-A94F-4C2905347E51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85D02753-6F3E-4E92-BAD0-56A9A98FBBBC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id="{E3DD11ED-AA79-428C-9E23-A91C561A1BE9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id="{4CC93F81-9B09-49D2-918A-0F4A41C1C0B6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id="{3686F487-D6ED-442D-A135-593F978F9BCC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id="{E41E542A-D3D7-4952-8960-88141B9AF25C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id="{13B1366E-5323-4BE8-BB79-4CE1867F4590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id="{9AD42B7B-F84F-4215-B7AE-F858E835D242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id="{0CE1498F-A1F7-4758-956E-9E57521450BF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id="{5AA774D4-0D3D-4F33-A013-5AE605CB8606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id="{C0973A0C-C005-449B-BAEB-FF6A0031C51B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: фигура 49">
                <a:extLst>
                  <a:ext uri="{FF2B5EF4-FFF2-40B4-BE49-F238E27FC236}">
                    <a16:creationId xmlns:a16="http://schemas.microsoft.com/office/drawing/2014/main" id="{D0F088E8-64B9-441D-87AA-7E60157A2E5A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: фигура 50">
                <a:extLst>
                  <a:ext uri="{FF2B5EF4-FFF2-40B4-BE49-F238E27FC236}">
                    <a16:creationId xmlns:a16="http://schemas.microsoft.com/office/drawing/2014/main" id="{0A656CCD-E320-40AE-896F-34490EED7C15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id="{FFEC11D7-AF84-4987-8EFE-CEC363169EBD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id="{5BE3516B-6AD8-47CF-9AD4-F1DD4A7954E9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id="{3D8FADE6-B616-4C02-93DA-633C45A9D7EF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:a16="http://schemas.microsoft.com/office/drawing/2014/main" id="{AE366F9C-8860-45D2-94CB-702AE8C3DC8D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:a16="http://schemas.microsoft.com/office/drawing/2014/main" id="{DDC4D3A8-96B6-421B-8812-15746F1F0AB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:a16="http://schemas.microsoft.com/office/drawing/2014/main" id="{0BEC02FA-A147-4D42-AA71-B0BC1F6FFC0E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30" name="Полилиния: фигура 29">
              <a:extLst>
                <a:ext uri="{FF2B5EF4-FFF2-40B4-BE49-F238E27FC236}">
                  <a16:creationId xmlns:a16="http://schemas.microsoft.com/office/drawing/2014/main" id="{9A1F3053-910C-4B30-8440-58CABFF351E7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58" name="Овал 57">
            <a:extLst>
              <a:ext uri="{FF2B5EF4-FFF2-40B4-BE49-F238E27FC236}">
                <a16:creationId xmlns:a16="http://schemas.microsoft.com/office/drawing/2014/main" id="{D9D9666D-DAB0-4839-9F79-C2A57B5D2AC4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6889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40137A4-40DD-4284-9B6C-01B226FBB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DE4079CB-26E5-4E7E-8375-84F4748448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5387" y="1016001"/>
            <a:ext cx="5704418" cy="518477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B9B70F-56BE-4BFF-9AF1-3E24439A8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6" y="1016001"/>
            <a:ext cx="5670473" cy="5184774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4" name="Дата 3">
            <a:extLst>
              <a:ext uri="{FF2B5EF4-FFF2-40B4-BE49-F238E27FC236}">
                <a16:creationId xmlns:a16="http://schemas.microsoft.com/office/drawing/2014/main" id="{A4424B46-3BA8-41B1-9808-8558C0F0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3014BBE-C503-4380-A869-5EE8294FE947}" type="datetime1">
              <a:rPr lang="ru-RU" smtClean="0"/>
              <a:t>29.05.2023</a:t>
            </a:fld>
            <a:endParaRPr lang="ru-RU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4D73747B-1894-47A4-9E8B-797D1562E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0C3B5973-5E99-43F7-82C6-8E450D7A9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96698D82-4C1C-4876-84CF-285AAC910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44BA1539-3124-4820-B2FE-236F54C26204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CB183616-2D1D-48D5-9B13-FC4051BFA0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Группа 20">
              <a:extLst>
                <a:ext uri="{FF2B5EF4-FFF2-40B4-BE49-F238E27FC236}">
                  <a16:creationId xmlns:a16="http://schemas.microsoft.com/office/drawing/2014/main" id="{538C4176-58E9-49D0-A7F0-40AA7BB0BF54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id="{C586DAC7-C591-4A9F-88D7-14C2371ACB04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id="{D11A843F-64C2-405C-97D1-1D6F57576857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id="{BAA8CBC7-C3D8-441E-9207-3BEF0DA76DE7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id="{57879BB4-70D8-4031-976E-FE2FBE1C2140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id="{24E8928B-5FA5-4199-91DA-FCD95810BE85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id="{BE67F2CB-BE16-463D-81A1-5F42D3130155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id="{720DDFE7-68E7-49CA-96FE-00D7C76564DD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id="{79D48777-029F-4375-A0DA-D686318C0259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id="{8E162AA0-54DD-46CB-BF82-221872CFE5B7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id="{D93F355C-ED9F-4019-8649-9746F4CC3AEA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id="{5E53E591-F636-48F0-9A92-5CB9D65F244C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id="{F9632D1F-3A2C-479E-9A81-FCDD9AA3CDA0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id="{6FA8F7AB-89BD-4C2E-9D47-5D4024B80DD6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id="{EFF3C25A-5AA6-4D3F-A064-7745070C043E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id="{23570844-8B6F-44CE-B02A-B3413FB21EE5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63372A20-8481-4B89-BC37-62E42ABF948F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689ED1CC-74F4-45C3-A0A0-DA64414C8180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537EA443-C24C-4612-AA5F-BEF0F86EC53F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id="{436EA9CE-EA9D-4A42-9F1F-BCFE135F35B1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id="{B1D22642-E14A-4F58-ABF7-A82A544AB044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id="{F771D413-371A-430C-87CA-D30422F1AA1C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id="{66F77007-25BF-4F1F-88EE-E9CDBED73D70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id="{94E88036-AD10-45E6-AECE-9C822594B827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id="{3371EF03-1AE6-468E-8511-B539CD0BD9A7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id="{88A9FCD2-5EA8-4771-B4D6-77E7EFB69B04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id="{4A8B91A6-1114-410E-A7A9-3EEAAEDB7F87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id="{6F2209EA-5B97-479E-A0CC-9E33002B3069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2" name="Полилиния: фигура 21">
              <a:extLst>
                <a:ext uri="{FF2B5EF4-FFF2-40B4-BE49-F238E27FC236}">
                  <a16:creationId xmlns:a16="http://schemas.microsoft.com/office/drawing/2014/main" id="{6331622D-D64F-4C98-83A6-6CBADC08097E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50" name="Овал 49">
            <a:extLst>
              <a:ext uri="{FF2B5EF4-FFF2-40B4-BE49-F238E27FC236}">
                <a16:creationId xmlns:a16="http://schemas.microsoft.com/office/drawing/2014/main" id="{FA248C36-3767-4C92-B866-4C87F77A2674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869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A0CABF04-CD1F-47A5-813D-B76EDA3A02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Текст 2">
            <a:extLst>
              <a:ext uri="{FF2B5EF4-FFF2-40B4-BE49-F238E27FC236}">
                <a16:creationId xmlns:a16="http://schemas.microsoft.com/office/drawing/2014/main" id="{D286EEAA-87D1-47A5-B9C0-E5BAD703F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86" y="1015427"/>
            <a:ext cx="5682193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A2D29F1-B583-4C98-B07B-171DC3552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9334" y="1598615"/>
            <a:ext cx="5648250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E6D3064-465D-4982-AF9F-41FF98FCB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5" y="1015427"/>
            <a:ext cx="5684841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60E92CA-C4D7-4946-B437-9FCD4AA313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1598615"/>
            <a:ext cx="5670473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2" name="Дата 3">
            <a:extLst>
              <a:ext uri="{FF2B5EF4-FFF2-40B4-BE49-F238E27FC236}">
                <a16:creationId xmlns:a16="http://schemas.microsoft.com/office/drawing/2014/main" id="{50BC46DB-57AA-4551-8F67-742F842E12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D568497-304A-497F-ADAE-97D3CF462C1C}" type="datetime1">
              <a:rPr lang="ru-RU" smtClean="0"/>
              <a:t>29.05.2023</a:t>
            </a:fld>
            <a:endParaRPr lang="ru-RU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id="{F2048DE5-D653-4BDE-8495-A22EF4A50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E0E8C4D1-B7B4-4A6B-87A1-354341CD6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B533CD5F-4B3E-426C-9977-6EFBE36EE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74A0CE40-45F7-4376-8309-8AD36F8DC72E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8" name="Прямая соединительная линия 17">
              <a:extLst>
                <a:ext uri="{FF2B5EF4-FFF2-40B4-BE49-F238E27FC236}">
                  <a16:creationId xmlns:a16="http://schemas.microsoft.com/office/drawing/2014/main" id="{71E70FD2-8A89-4D91-A927-1531A494EC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Группа 18">
              <a:extLst>
                <a:ext uri="{FF2B5EF4-FFF2-40B4-BE49-F238E27FC236}">
                  <a16:creationId xmlns:a16="http://schemas.microsoft.com/office/drawing/2014/main" id="{BD6E6637-E4B5-4F0D-8415-68469CE68DA2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1" name="Полилиния: фигура 20">
                <a:extLst>
                  <a:ext uri="{FF2B5EF4-FFF2-40B4-BE49-F238E27FC236}">
                    <a16:creationId xmlns:a16="http://schemas.microsoft.com/office/drawing/2014/main" id="{A34E14D1-D676-4E2F-9E74-45AD9CC1A66A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: фигура 21">
                <a:extLst>
                  <a:ext uri="{FF2B5EF4-FFF2-40B4-BE49-F238E27FC236}">
                    <a16:creationId xmlns:a16="http://schemas.microsoft.com/office/drawing/2014/main" id="{7C16DD6A-DADD-4E51-97FD-EC3966A978CC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id="{290C3029-A1B6-4D27-8970-D1B41E0818DC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id="{0668E8EC-33A2-41B7-BE70-3EE51ADB88EB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id="{247A959C-2A67-46FC-86CF-38DE5CA0AF7E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id="{0B2236EF-9C28-4AB5-8AAE-7AF093BCEEC0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id="{8B9F636E-B40A-42AA-9A0A-E5CE2C830834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id="{6E37791E-AD2A-42AD-9ED5-B0C161092FE1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id="{F698A4F7-B40F-48BB-B527-37AED532CE99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id="{2093907D-1D0E-4410-9C0B-C8C10F460B95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id="{67DCEFA3-78E6-434E-9243-A253D96A456E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id="{6866780F-F71A-4927-AFDF-0F1863203190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id="{B82F8E77-67D0-4119-821B-1B5BC6FD9421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id="{845C6A5A-0025-4F8B-8F2F-A7EABBADCEC7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id="{B62821CB-B3B8-44F8-9C00-8EE48DAD4FDA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id="{645379EB-0A03-4C15-9C83-B4FFA3251ADD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id="{06D37DA9-FEA6-4E91-B22F-B8521284A8B8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7BB4DA16-7041-4CA9-AAB5-125752E5B642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98BA0103-9E61-4E52-A0AA-63626BD6B515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E989B6E3-3A1D-4091-84CD-83EBF204E138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id="{81C9D8F5-FE2F-4B2A-91D2-600C7CE1EA2A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id="{FA4BA128-E6E8-4695-A911-8AA9F8E02A01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id="{4D315F7C-9423-4932-98F9-1B3E34F2F383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id="{ED1D1A4E-2E2E-443B-BECD-29902D513FD4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id="{3DEF60A4-3D98-4E86-A638-CB4FF3218BC5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id="{6AE00CF2-B1D8-4E9D-AA10-664D52FA4953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id="{34B91140-FDE4-4001-84AD-714C53330A9F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0" name="Полилиния: фигура 19">
              <a:extLst>
                <a:ext uri="{FF2B5EF4-FFF2-40B4-BE49-F238E27FC236}">
                  <a16:creationId xmlns:a16="http://schemas.microsoft.com/office/drawing/2014/main" id="{73635B79-9983-4885-B729-3864D0D3D926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48" name="Овал 47">
            <a:extLst>
              <a:ext uri="{FF2B5EF4-FFF2-40B4-BE49-F238E27FC236}">
                <a16:creationId xmlns:a16="http://schemas.microsoft.com/office/drawing/2014/main" id="{8C839763-5ABE-4C00-9A12-9EB1E9597744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9471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3141A47-311D-458F-AA53-EBDC50AB80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2CB240C-04A3-49D4-83F9-87A9C6C414DC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6B3B62AE-8805-4665-851B-012367F69113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1" name="Прямая соединительная линия 10">
              <a:extLst>
                <a:ext uri="{FF2B5EF4-FFF2-40B4-BE49-F238E27FC236}">
                  <a16:creationId xmlns:a16="http://schemas.microsoft.com/office/drawing/2014/main" id="{DC0FC0D3-ACA9-4B5F-89C1-7C0F9A837A2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Группа 11">
              <a:extLst>
                <a:ext uri="{FF2B5EF4-FFF2-40B4-BE49-F238E27FC236}">
                  <a16:creationId xmlns:a16="http://schemas.microsoft.com/office/drawing/2014/main" id="{B201969A-E229-4703-8C26-CEAD723AB404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4" name="Полилиния: фигура 13">
                <a:extLst>
                  <a:ext uri="{FF2B5EF4-FFF2-40B4-BE49-F238E27FC236}">
                    <a16:creationId xmlns:a16="http://schemas.microsoft.com/office/drawing/2014/main" id="{4AC84EE9-DB63-4F7F-A634-D4E0F3C505FA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: фигура 14">
                <a:extLst>
                  <a:ext uri="{FF2B5EF4-FFF2-40B4-BE49-F238E27FC236}">
                    <a16:creationId xmlns:a16="http://schemas.microsoft.com/office/drawing/2014/main" id="{9CF47A7C-2486-439A-91BF-447053F55E8D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: фигура 15">
                <a:extLst>
                  <a:ext uri="{FF2B5EF4-FFF2-40B4-BE49-F238E27FC236}">
                    <a16:creationId xmlns:a16="http://schemas.microsoft.com/office/drawing/2014/main" id="{A50A1591-22FD-4F1D-B358-185D84AA5E6C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: фигура 16">
                <a:extLst>
                  <a:ext uri="{FF2B5EF4-FFF2-40B4-BE49-F238E27FC236}">
                    <a16:creationId xmlns:a16="http://schemas.microsoft.com/office/drawing/2014/main" id="{A98C59AE-A663-418C-BA01-9B4D094C0DFE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: фигура 17">
                <a:extLst>
                  <a:ext uri="{FF2B5EF4-FFF2-40B4-BE49-F238E27FC236}">
                    <a16:creationId xmlns:a16="http://schemas.microsoft.com/office/drawing/2014/main" id="{683DB6A0-90C3-46C7-84F0-05A5DD1C5B85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: фигура 18">
                <a:extLst>
                  <a:ext uri="{FF2B5EF4-FFF2-40B4-BE49-F238E27FC236}">
                    <a16:creationId xmlns:a16="http://schemas.microsoft.com/office/drawing/2014/main" id="{B56BFCBF-FE0A-4DDF-A5F8-D75BE1953192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: фигура 19">
                <a:extLst>
                  <a:ext uri="{FF2B5EF4-FFF2-40B4-BE49-F238E27FC236}">
                    <a16:creationId xmlns:a16="http://schemas.microsoft.com/office/drawing/2014/main" id="{A4541563-FEA5-48BC-ADA5-7BFBFD88F78E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: фигура 20">
                <a:extLst>
                  <a:ext uri="{FF2B5EF4-FFF2-40B4-BE49-F238E27FC236}">
                    <a16:creationId xmlns:a16="http://schemas.microsoft.com/office/drawing/2014/main" id="{9DCBF8ED-B942-4382-89AD-8EB4F25ABA1D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: фигура 21">
                <a:extLst>
                  <a:ext uri="{FF2B5EF4-FFF2-40B4-BE49-F238E27FC236}">
                    <a16:creationId xmlns:a16="http://schemas.microsoft.com/office/drawing/2014/main" id="{FD4B9431-4996-4566-902A-B7175AE6BD55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id="{753A90CE-AA80-46C5-9BE0-901DFE447B93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id="{6C83A3D1-85AB-4E4D-BE89-9F0AA584125D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id="{CE1DFFBA-C9E8-4D84-90C3-0DB3574A124A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id="{552081BD-DB45-41E4-8AC8-A9FCDB5ECCB9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id="{8EB8CA63-B69E-4CC0-9C7E-AE9A52F69CC4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id="{2E29C9AC-0A62-469A-BB5B-1BBC90F50267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id="{36C054C6-97BD-471B-A7DC-0935DAB2108F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id="{79B1DD2A-70A0-485F-B9FC-3B20F078694E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id="{B77049B9-DCBF-4485-A57E-F823D50FA6B5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id="{6A1CBC36-486A-4237-B422-57858443BAA1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id="{6C41CED7-6FD5-432D-A2E4-213594DC8846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id="{245B7F32-5F26-4E18-B229-9E0826B394C1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id="{516CA0E6-29BE-4548-A288-5D1A9BB6E415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id="{67ABA86F-EE87-452A-851F-B0E906EAAF17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id="{63F0832B-B235-45E9-9743-9A2D1F0A9162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468925D8-A835-4A1A-B900-92F758722E5D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7689FA15-A1A1-4E4A-AFAB-7F38B57672A2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08665AD8-C9AD-4D31-892E-6A561F03AEEE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id="{60DFF8B5-5D71-4337-956B-7663A3EAAC0C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41" name="Овал 40">
            <a:extLst>
              <a:ext uri="{FF2B5EF4-FFF2-40B4-BE49-F238E27FC236}">
                <a16:creationId xmlns:a16="http://schemas.microsoft.com/office/drawing/2014/main" id="{3BCB061B-0FA7-489A-A5E0-2C9484FA3A8B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5138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Рисунок 46">
            <a:extLst>
              <a:ext uri="{FF2B5EF4-FFF2-40B4-BE49-F238E27FC236}">
                <a16:creationId xmlns:a16="http://schemas.microsoft.com/office/drawing/2014/main" id="{B0F49FBD-FABC-4BC3-A1B9-71F165FF23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799615-B88F-452A-A6CA-6793B83165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6" y="1015999"/>
            <a:ext cx="4437062" cy="121341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30D2CC-2D7F-43FF-B9B4-355F7E464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4" y="1015999"/>
            <a:ext cx="6673847" cy="5049521"/>
          </a:xfrm>
        </p:spPr>
        <p:txBody>
          <a:bodyPr>
            <a:normAutofit/>
          </a:bodyPr>
          <a:lstStyle>
            <a:lvl1pPr>
              <a:defRPr sz="1773"/>
            </a:lvl1pPr>
            <a:lvl2pPr>
              <a:defRPr sz="1520"/>
            </a:lvl2pPr>
            <a:lvl3pPr>
              <a:defRPr sz="1266"/>
            </a:lvl3pPr>
            <a:lvl4pPr>
              <a:defRPr sz="1141"/>
            </a:lvl4pPr>
            <a:lvl5pPr>
              <a:defRPr sz="1141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3E8D86B-609C-423A-9220-D7DC81877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4966" y="2428239"/>
            <a:ext cx="4437062" cy="36372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289378" indent="0">
              <a:buNone/>
              <a:defRPr sz="886"/>
            </a:lvl2pPr>
            <a:lvl3pPr marL="578755" indent="0">
              <a:buNone/>
              <a:defRPr sz="760"/>
            </a:lvl3pPr>
            <a:lvl4pPr marL="868132" indent="0">
              <a:buNone/>
              <a:defRPr sz="631"/>
            </a:lvl4pPr>
            <a:lvl5pPr marL="1157510" indent="0">
              <a:buNone/>
              <a:defRPr sz="631"/>
            </a:lvl5pPr>
            <a:lvl6pPr marL="1446887" indent="0">
              <a:buNone/>
              <a:defRPr sz="631"/>
            </a:lvl6pPr>
            <a:lvl7pPr marL="1736266" indent="0">
              <a:buNone/>
              <a:defRPr sz="631"/>
            </a:lvl7pPr>
            <a:lvl8pPr marL="2025644" indent="0">
              <a:buNone/>
              <a:defRPr sz="631"/>
            </a:lvl8pPr>
            <a:lvl9pPr marL="2315021" indent="0">
              <a:buNone/>
              <a:defRPr sz="63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Дата 3">
            <a:extLst>
              <a:ext uri="{FF2B5EF4-FFF2-40B4-BE49-F238E27FC236}">
                <a16:creationId xmlns:a16="http://schemas.microsoft.com/office/drawing/2014/main" id="{3D3B951D-08AE-4736-8D36-4EB9974D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E74468B-3512-454B-AB51-7AE95604D39E}" type="datetime1">
              <a:rPr lang="ru-RU" smtClean="0"/>
              <a:t>29.05.2023</a:t>
            </a:fld>
            <a:endParaRPr lang="ru-RU"/>
          </a:p>
        </p:txBody>
      </p:sp>
      <p:sp>
        <p:nvSpPr>
          <p:cNvPr id="9" name="Нижний колонтитул 4">
            <a:extLst>
              <a:ext uri="{FF2B5EF4-FFF2-40B4-BE49-F238E27FC236}">
                <a16:creationId xmlns:a16="http://schemas.microsoft.com/office/drawing/2014/main" id="{D1D906C7-232A-4192-A02B-35F764700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id="{0E0F42FE-1DE2-4412-B92B-28748FBE7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B72A24EE-B7BC-44C8-B32B-695094554CDD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48" name="Группа 47">
            <a:extLst>
              <a:ext uri="{FF2B5EF4-FFF2-40B4-BE49-F238E27FC236}">
                <a16:creationId xmlns:a16="http://schemas.microsoft.com/office/drawing/2014/main" id="{03C13EBB-0421-4D3B-A4CB-215A0EE3BF32}"/>
              </a:ext>
            </a:extLst>
          </p:cNvPr>
          <p:cNvGrpSpPr/>
          <p:nvPr userDrawn="1"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49" name="Прямая соединительная линия 48">
              <a:extLst>
                <a:ext uri="{FF2B5EF4-FFF2-40B4-BE49-F238E27FC236}">
                  <a16:creationId xmlns:a16="http://schemas.microsoft.com/office/drawing/2014/main" id="{8863914E-ABE1-475A-AE9F-691A85326C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Группа 49">
              <a:extLst>
                <a:ext uri="{FF2B5EF4-FFF2-40B4-BE49-F238E27FC236}">
                  <a16:creationId xmlns:a16="http://schemas.microsoft.com/office/drawing/2014/main" id="{B38B827A-EB96-4E7D-8A5C-69A0E64543EB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52" name="Полилиния: фигура 51">
                <a:extLst>
                  <a:ext uri="{FF2B5EF4-FFF2-40B4-BE49-F238E27FC236}">
                    <a16:creationId xmlns:a16="http://schemas.microsoft.com/office/drawing/2014/main" id="{81DC4C26-336C-4B87-A0C6-5DE76A5ACF45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: фигура 52">
                <a:extLst>
                  <a:ext uri="{FF2B5EF4-FFF2-40B4-BE49-F238E27FC236}">
                    <a16:creationId xmlns:a16="http://schemas.microsoft.com/office/drawing/2014/main" id="{584B42B9-C2F3-4C28-A4EE-B469652DEDD7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: фигура 53">
                <a:extLst>
                  <a:ext uri="{FF2B5EF4-FFF2-40B4-BE49-F238E27FC236}">
                    <a16:creationId xmlns:a16="http://schemas.microsoft.com/office/drawing/2014/main" id="{6543B6CB-775C-4930-B251-A7B6E5CFA7D6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: фигура 54">
                <a:extLst>
                  <a:ext uri="{FF2B5EF4-FFF2-40B4-BE49-F238E27FC236}">
                    <a16:creationId xmlns:a16="http://schemas.microsoft.com/office/drawing/2014/main" id="{7E7FB161-6158-4387-9EC3-C19072B6E4DF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: фигура 55">
                <a:extLst>
                  <a:ext uri="{FF2B5EF4-FFF2-40B4-BE49-F238E27FC236}">
                    <a16:creationId xmlns:a16="http://schemas.microsoft.com/office/drawing/2014/main" id="{FB30DAA5-C71B-4F5D-8227-A57BC68C96C0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: фигура 56">
                <a:extLst>
                  <a:ext uri="{FF2B5EF4-FFF2-40B4-BE49-F238E27FC236}">
                    <a16:creationId xmlns:a16="http://schemas.microsoft.com/office/drawing/2014/main" id="{568B411F-4D79-4370-AB54-F5F43D1996B8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: фигура 57">
                <a:extLst>
                  <a:ext uri="{FF2B5EF4-FFF2-40B4-BE49-F238E27FC236}">
                    <a16:creationId xmlns:a16="http://schemas.microsoft.com/office/drawing/2014/main" id="{FE09E9B2-B754-4D78-9A27-EFAD77935D3F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: фигура 58">
                <a:extLst>
                  <a:ext uri="{FF2B5EF4-FFF2-40B4-BE49-F238E27FC236}">
                    <a16:creationId xmlns:a16="http://schemas.microsoft.com/office/drawing/2014/main" id="{5E85C189-3618-4C97-B067-0B033FD11BC0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: фигура 59">
                <a:extLst>
                  <a:ext uri="{FF2B5EF4-FFF2-40B4-BE49-F238E27FC236}">
                    <a16:creationId xmlns:a16="http://schemas.microsoft.com/office/drawing/2014/main" id="{78F09058-9C2F-41FA-8BA7-CDB5CEB86F54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: фигура 60">
                <a:extLst>
                  <a:ext uri="{FF2B5EF4-FFF2-40B4-BE49-F238E27FC236}">
                    <a16:creationId xmlns:a16="http://schemas.microsoft.com/office/drawing/2014/main" id="{A40CE927-AFFB-44C6-A4B8-FE404C028703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: фигура 61">
                <a:extLst>
                  <a:ext uri="{FF2B5EF4-FFF2-40B4-BE49-F238E27FC236}">
                    <a16:creationId xmlns:a16="http://schemas.microsoft.com/office/drawing/2014/main" id="{E5D6F939-BD26-4F9A-AE5A-4DDFB681742A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: фигура 62">
                <a:extLst>
                  <a:ext uri="{FF2B5EF4-FFF2-40B4-BE49-F238E27FC236}">
                    <a16:creationId xmlns:a16="http://schemas.microsoft.com/office/drawing/2014/main" id="{4B63FD00-F354-4C7A-9AF0-07159512FDFE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: фигура 63">
                <a:extLst>
                  <a:ext uri="{FF2B5EF4-FFF2-40B4-BE49-F238E27FC236}">
                    <a16:creationId xmlns:a16="http://schemas.microsoft.com/office/drawing/2014/main" id="{F06FCC35-F735-4EFB-8597-BB258A7F97BF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: фигура 64">
                <a:extLst>
                  <a:ext uri="{FF2B5EF4-FFF2-40B4-BE49-F238E27FC236}">
                    <a16:creationId xmlns:a16="http://schemas.microsoft.com/office/drawing/2014/main" id="{301ED66D-E77A-4040-BE1A-01A45F455104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: фигура 65">
                <a:extLst>
                  <a:ext uri="{FF2B5EF4-FFF2-40B4-BE49-F238E27FC236}">
                    <a16:creationId xmlns:a16="http://schemas.microsoft.com/office/drawing/2014/main" id="{AE82E516-38E9-480A-A6E9-2E618D7CB85B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: фигура 66">
                <a:extLst>
                  <a:ext uri="{FF2B5EF4-FFF2-40B4-BE49-F238E27FC236}">
                    <a16:creationId xmlns:a16="http://schemas.microsoft.com/office/drawing/2014/main" id="{31A0FC18-886D-4444-8F4B-2273A62609EB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: фигура 67">
                <a:extLst>
                  <a:ext uri="{FF2B5EF4-FFF2-40B4-BE49-F238E27FC236}">
                    <a16:creationId xmlns:a16="http://schemas.microsoft.com/office/drawing/2014/main" id="{1801EF97-81DA-4D77-B243-3BCC85BF9A29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: фигура 68">
                <a:extLst>
                  <a:ext uri="{FF2B5EF4-FFF2-40B4-BE49-F238E27FC236}">
                    <a16:creationId xmlns:a16="http://schemas.microsoft.com/office/drawing/2014/main" id="{CB9F89A2-779D-4C06-A88F-8CDD8F4C103B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: фигура 69">
                <a:extLst>
                  <a:ext uri="{FF2B5EF4-FFF2-40B4-BE49-F238E27FC236}">
                    <a16:creationId xmlns:a16="http://schemas.microsoft.com/office/drawing/2014/main" id="{81C99C55-B815-45FD-9E53-1D037FECA488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: фигура 70">
                <a:extLst>
                  <a:ext uri="{FF2B5EF4-FFF2-40B4-BE49-F238E27FC236}">
                    <a16:creationId xmlns:a16="http://schemas.microsoft.com/office/drawing/2014/main" id="{60850325-A16D-467F-9F79-282B9104DA9A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: фигура 71">
                <a:extLst>
                  <a:ext uri="{FF2B5EF4-FFF2-40B4-BE49-F238E27FC236}">
                    <a16:creationId xmlns:a16="http://schemas.microsoft.com/office/drawing/2014/main" id="{CF664506-7ADD-4EE2-BBAA-19443BE121C8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: фигура 72">
                <a:extLst>
                  <a:ext uri="{FF2B5EF4-FFF2-40B4-BE49-F238E27FC236}">
                    <a16:creationId xmlns:a16="http://schemas.microsoft.com/office/drawing/2014/main" id="{140FE9C5-2A74-4ACE-AEB0-0C7749D40AEF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: фигура 73">
                <a:extLst>
                  <a:ext uri="{FF2B5EF4-FFF2-40B4-BE49-F238E27FC236}">
                    <a16:creationId xmlns:a16="http://schemas.microsoft.com/office/drawing/2014/main" id="{03C61886-A919-4258-876C-F2ACB84D4912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: фигура 74">
                <a:extLst>
                  <a:ext uri="{FF2B5EF4-FFF2-40B4-BE49-F238E27FC236}">
                    <a16:creationId xmlns:a16="http://schemas.microsoft.com/office/drawing/2014/main" id="{12C7DAD4-1FC3-4929-ACD3-E137A0E4F7B7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: фигура 75">
                <a:extLst>
                  <a:ext uri="{FF2B5EF4-FFF2-40B4-BE49-F238E27FC236}">
                    <a16:creationId xmlns:a16="http://schemas.microsoft.com/office/drawing/2014/main" id="{5871194C-FA1E-4D43-860D-8010D250A329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7" name="Полилиния: фигура 76">
                <a:extLst>
                  <a:ext uri="{FF2B5EF4-FFF2-40B4-BE49-F238E27FC236}">
                    <a16:creationId xmlns:a16="http://schemas.microsoft.com/office/drawing/2014/main" id="{0C954D64-69F5-4CBB-A5E3-BEBB25109561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8" name="Полилиния: фигура 77">
                <a:extLst>
                  <a:ext uri="{FF2B5EF4-FFF2-40B4-BE49-F238E27FC236}">
                    <a16:creationId xmlns:a16="http://schemas.microsoft.com/office/drawing/2014/main" id="{B633A84D-D3D7-479A-ADD1-5E00CF418F8B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51" name="Полилиния: фигура 50">
              <a:extLst>
                <a:ext uri="{FF2B5EF4-FFF2-40B4-BE49-F238E27FC236}">
                  <a16:creationId xmlns:a16="http://schemas.microsoft.com/office/drawing/2014/main" id="{83BD4F86-95EA-42A6-9343-544FE514BD96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455850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67C9948E-A1EA-460F-9A76-81A3640791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Рисунок 2">
            <a:extLst>
              <a:ext uri="{FF2B5EF4-FFF2-40B4-BE49-F238E27FC236}">
                <a16:creationId xmlns:a16="http://schemas.microsoft.com/office/drawing/2014/main" id="{401A13D4-D795-4C95-9FBE-019C087D7A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2" y="4"/>
            <a:ext cx="6096000" cy="6858000"/>
          </a:xfrm>
        </p:spPr>
        <p:txBody>
          <a:bodyPr/>
          <a:lstStyle>
            <a:lvl1pPr marL="0" indent="0">
              <a:buNone/>
              <a:defRPr sz="2025"/>
            </a:lvl1pPr>
            <a:lvl2pPr marL="289378" indent="0">
              <a:buNone/>
              <a:defRPr sz="1773"/>
            </a:lvl2pPr>
            <a:lvl3pPr marL="578755" indent="0">
              <a:buNone/>
              <a:defRPr sz="1520"/>
            </a:lvl3pPr>
            <a:lvl4pPr marL="868132" indent="0">
              <a:buNone/>
              <a:defRPr sz="1266"/>
            </a:lvl4pPr>
            <a:lvl5pPr marL="1157510" indent="0">
              <a:buNone/>
              <a:defRPr sz="1266"/>
            </a:lvl5pPr>
            <a:lvl6pPr marL="1446887" indent="0">
              <a:buNone/>
              <a:defRPr sz="1266"/>
            </a:lvl6pPr>
            <a:lvl7pPr marL="1736266" indent="0">
              <a:buNone/>
              <a:defRPr sz="1266"/>
            </a:lvl7pPr>
            <a:lvl8pPr marL="2025644" indent="0">
              <a:buNone/>
              <a:defRPr sz="1266"/>
            </a:lvl8pPr>
            <a:lvl9pPr marL="2315021" indent="0">
              <a:buNone/>
              <a:defRPr sz="1266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4977BEF0-7746-4C7D-A30A-680896F29AEB}"/>
              </a:ext>
            </a:extLst>
          </p:cNvPr>
          <p:cNvSpPr/>
          <p:nvPr/>
        </p:nvSpPr>
        <p:spPr>
          <a:xfrm>
            <a:off x="6096002" y="4"/>
            <a:ext cx="6096000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141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492DF34-242F-4712-ACC0-85E96FE00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B2196-A440-4E25-B9FF-D0ADB01B1A15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5BFC209-E220-4DB1-9582-A06EDB706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F6A2B93E-6C78-4911-8422-3978998488F1}"/>
              </a:ext>
            </a:extLst>
          </p:cNvPr>
          <p:cNvSpPr/>
          <p:nvPr userDrawn="1"/>
        </p:nvSpPr>
        <p:spPr>
          <a:xfrm>
            <a:off x="-111760" y="3922529"/>
            <a:ext cx="6207759" cy="165454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F045645C-2F92-4AF1-B96A-C79DEB76E78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2640" y="3922529"/>
            <a:ext cx="5293359" cy="1654542"/>
          </a:xfrm>
        </p:spPr>
        <p:txBody>
          <a:bodyPr anchor="ctr" anchorCtr="0"/>
          <a:lstStyle>
            <a:lvl1pPr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4B299883-1D1F-424D-8C4A-B0B2FEF48C18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Номер слайда 5">
            <a:extLst>
              <a:ext uri="{FF2B5EF4-FFF2-40B4-BE49-F238E27FC236}">
                <a16:creationId xmlns:a16="http://schemas.microsoft.com/office/drawing/2014/main" id="{424E19F6-1411-4AFE-9677-D4180DA214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5D4101FF-9187-488D-8E8F-65067306874A}"/>
              </a:ext>
            </a:extLst>
          </p:cNvPr>
          <p:cNvGrpSpPr/>
          <p:nvPr userDrawn="1"/>
        </p:nvGrpSpPr>
        <p:grpSpPr>
          <a:xfrm>
            <a:off x="122131" y="478142"/>
            <a:ext cx="5973868" cy="391783"/>
            <a:chOff x="122130" y="196115"/>
            <a:chExt cx="9001932" cy="590372"/>
          </a:xfrm>
          <a:solidFill>
            <a:schemeClr val="bg1"/>
          </a:solidFill>
        </p:grpSpPr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FEE6B64-D8B3-45CA-9D7D-BD2844FC30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7855738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Группа 20">
              <a:extLst>
                <a:ext uri="{FF2B5EF4-FFF2-40B4-BE49-F238E27FC236}">
                  <a16:creationId xmlns:a16="http://schemas.microsoft.com/office/drawing/2014/main" id="{43C640EE-8170-4650-AD96-5620705DCB92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id="{080943B3-DDAA-4C24-B9B9-16EBE9F3D2EB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id="{3F9F57B4-3ED5-47B4-9175-C8BD373D6452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id="{27596BB6-A06E-4FBA-81BE-ACA16A21ACBB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id="{F89A4CCA-888B-4B98-A73D-7D7E48090F51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id="{20E5061E-278C-4E27-A8A4-3BD722FFD50B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id="{D7E241C7-4567-4163-8CD5-09BAB6C9D4F7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id="{0201FBD3-5754-4363-AE04-579991B83E78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id="{0D5C671B-6A16-4FE3-B992-D8D5EE0A9763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id="{4CF4F389-C70B-45FE-8173-B389EAEA0081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id="{EB755E7A-42EE-48C8-9B1E-DE6AB8042097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id="{A050F851-5D81-4A5B-9013-1D835A7F6B52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id="{C717DDC5-F0D7-431B-935C-440B32051601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id="{EA4CA1DA-FA0E-4188-A053-A5F96A9FAA54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id="{18AECCB5-2B9B-4D79-B16C-F937FE1F5908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id="{D679CB37-9623-44FE-8FC4-8AC4B9F36DCA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486972CF-AFB5-4820-914D-88CB7DCAB137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80F2039C-2A6E-4C40-B4BE-776A8EB9DDFC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37A9C45B-F930-48D6-B20F-14E5810431BA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id="{6D6B480D-2260-4434-B19E-890CB7F6A3D1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id="{BAB537E9-216B-4464-AD59-8348CBA00240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id="{CF29B894-04E7-44A9-9E51-E448DD73555C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id="{C86B1162-104E-4B2F-A504-3094551A5E72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id="{2D5E8BD1-4288-4FE8-BD02-5423D1DE3408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: фигура 45">
                <a:extLst>
                  <a:ext uri="{FF2B5EF4-FFF2-40B4-BE49-F238E27FC236}">
                    <a16:creationId xmlns:a16="http://schemas.microsoft.com/office/drawing/2014/main" id="{95378A47-CFBE-4F5A-BB9F-2993A4880F52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: фигура 46">
                <a:extLst>
                  <a:ext uri="{FF2B5EF4-FFF2-40B4-BE49-F238E27FC236}">
                    <a16:creationId xmlns:a16="http://schemas.microsoft.com/office/drawing/2014/main" id="{EE5C1F48-2982-42DF-9A68-77CD4A984237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: фигура 47">
                <a:extLst>
                  <a:ext uri="{FF2B5EF4-FFF2-40B4-BE49-F238E27FC236}">
                    <a16:creationId xmlns:a16="http://schemas.microsoft.com/office/drawing/2014/main" id="{E20D6485-5848-4562-BF61-C3AA7F8F296D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: фигура 48">
                <a:extLst>
                  <a:ext uri="{FF2B5EF4-FFF2-40B4-BE49-F238E27FC236}">
                    <a16:creationId xmlns:a16="http://schemas.microsoft.com/office/drawing/2014/main" id="{AFC00DA4-9CDE-4316-B63B-38EEB3CEEFF0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2" name="Полилиния: фигура 21">
              <a:extLst>
                <a:ext uri="{FF2B5EF4-FFF2-40B4-BE49-F238E27FC236}">
                  <a16:creationId xmlns:a16="http://schemas.microsoft.com/office/drawing/2014/main" id="{E5133A58-0A93-433D-9697-20C2BBE9AB8E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40571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BCE23A-38F1-44E4-8D99-E9CD24A3A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6EAD268-7E0C-4473-BF2C-A75921B98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05FB47-C828-44E8-81A6-7D70F28691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D490EE5-ED7D-46E8-8345-A78A0CB0F4A4}" type="datetime1">
              <a:rPr lang="ru-RU" smtClean="0"/>
              <a:t>29.05.2023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8C8EAA-BD95-4729-8C84-AB6D45F44A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5" name="Номер слайда 5">
            <a:extLst>
              <a:ext uri="{FF2B5EF4-FFF2-40B4-BE49-F238E27FC236}">
                <a16:creationId xmlns:a16="http://schemas.microsoft.com/office/drawing/2014/main" id="{797EBB71-A16C-4900-8120-78386F05C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AB09D5EE-94B3-40E3-9F78-BA0CDA0C2F96}"/>
              </a:ext>
            </a:extLst>
          </p:cNvPr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  <a:solidFill>
            <a:schemeClr val="bg1"/>
          </a:solidFill>
        </p:grpSpPr>
        <p:cxnSp>
          <p:nvCxnSpPr>
            <p:cNvPr id="14" name="Прямая соединительная линия 13">
              <a:extLst>
                <a:ext uri="{FF2B5EF4-FFF2-40B4-BE49-F238E27FC236}">
                  <a16:creationId xmlns:a16="http://schemas.microsoft.com/office/drawing/2014/main" id="{587B050D-3587-4917-8898-FD51BBF01E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324" y="632177"/>
              <a:ext cx="17142324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Группа 15">
              <a:extLst>
                <a:ext uri="{FF2B5EF4-FFF2-40B4-BE49-F238E27FC236}">
                  <a16:creationId xmlns:a16="http://schemas.microsoft.com/office/drawing/2014/main" id="{CC38B3BB-A3A4-4978-9CC6-31DB304C115D}"/>
                </a:ext>
              </a:extLst>
            </p:cNvPr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  <a:grpFill/>
          </p:grpSpPr>
          <p:sp>
            <p:nvSpPr>
              <p:cNvPr id="18" name="Полилиния: фигура 17">
                <a:extLst>
                  <a:ext uri="{FF2B5EF4-FFF2-40B4-BE49-F238E27FC236}">
                    <a16:creationId xmlns:a16="http://schemas.microsoft.com/office/drawing/2014/main" id="{9E54BBD2-194D-4503-B0CE-923F51CC6AE2}"/>
                  </a:ext>
                </a:extLst>
              </p:cNvPr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>
                  <a:gd name="connsiteX0" fmla="*/ 91753 w 104955"/>
                  <a:gd name="connsiteY0" fmla="*/ 96791 h 104955"/>
                  <a:gd name="connsiteX1" fmla="*/ 71447 w 104955"/>
                  <a:gd name="connsiteY1" fmla="*/ 13517 h 104955"/>
                  <a:gd name="connsiteX2" fmla="*/ 33823 w 104955"/>
                  <a:gd name="connsiteY2" fmla="*/ 13517 h 104955"/>
                  <a:gd name="connsiteX3" fmla="*/ 13517 w 104955"/>
                  <a:gd name="connsiteY3" fmla="*/ 96791 h 104955"/>
                  <a:gd name="connsiteX4" fmla="*/ 26059 w 104955"/>
                  <a:gd name="connsiteY4" fmla="*/ 96791 h 104955"/>
                  <a:gd name="connsiteX5" fmla="*/ 43378 w 104955"/>
                  <a:gd name="connsiteY5" fmla="*/ 24819 h 104955"/>
                  <a:gd name="connsiteX6" fmla="*/ 61892 w 104955"/>
                  <a:gd name="connsiteY6" fmla="*/ 24819 h 104955"/>
                  <a:gd name="connsiteX7" fmla="*/ 79211 w 104955"/>
                  <a:gd name="connsiteY7" fmla="*/ 96791 h 104955"/>
                  <a:gd name="connsiteX8" fmla="*/ 91753 w 104955"/>
                  <a:gd name="connsiteY8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955" h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: фигура 18">
                <a:extLst>
                  <a:ext uri="{FF2B5EF4-FFF2-40B4-BE49-F238E27FC236}">
                    <a16:creationId xmlns:a16="http://schemas.microsoft.com/office/drawing/2014/main" id="{0F7571CD-C0E4-4B2E-AE04-DBF78C30FD70}"/>
                  </a:ext>
                </a:extLst>
              </p:cNvPr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>
                  <a:gd name="connsiteX0" fmla="*/ 67857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7 w 91835"/>
                  <a:gd name="connsiteY7" fmla="*/ 34335 h 104955"/>
                  <a:gd name="connsiteX8" fmla="*/ 69051 w 91835"/>
                  <a:gd name="connsiteY8" fmla="*/ 34335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: фигура 20">
                <a:extLst>
                  <a:ext uri="{FF2B5EF4-FFF2-40B4-BE49-F238E27FC236}">
                    <a16:creationId xmlns:a16="http://schemas.microsoft.com/office/drawing/2014/main" id="{6150A85A-D60C-44FE-824B-9482396CAADB}"/>
                  </a:ext>
                </a:extLst>
              </p:cNvPr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>
                  <a:gd name="connsiteX0" fmla="*/ 49359 w 104955"/>
                  <a:gd name="connsiteY0" fmla="*/ 24819 h 118074"/>
                  <a:gd name="connsiteX1" fmla="*/ 66677 w 104955"/>
                  <a:gd name="connsiteY1" fmla="*/ 24819 h 118074"/>
                  <a:gd name="connsiteX2" fmla="*/ 81003 w 104955"/>
                  <a:gd name="connsiteY2" fmla="*/ 85490 h 118074"/>
                  <a:gd name="connsiteX3" fmla="*/ 35020 w 104955"/>
                  <a:gd name="connsiteY3" fmla="*/ 85490 h 118074"/>
                  <a:gd name="connsiteX4" fmla="*/ 49359 w 104955"/>
                  <a:gd name="connsiteY4" fmla="*/ 24819 h 118074"/>
                  <a:gd name="connsiteX5" fmla="*/ 26059 w 104955"/>
                  <a:gd name="connsiteY5" fmla="*/ 96791 h 118074"/>
                  <a:gd name="connsiteX6" fmla="*/ 89964 w 104955"/>
                  <a:gd name="connsiteY6" fmla="*/ 96791 h 118074"/>
                  <a:gd name="connsiteX7" fmla="*/ 89964 w 104955"/>
                  <a:gd name="connsiteY7" fmla="*/ 111067 h 118074"/>
                  <a:gd name="connsiteX8" fmla="*/ 102506 w 104955"/>
                  <a:gd name="connsiteY8" fmla="*/ 111067 h 118074"/>
                  <a:gd name="connsiteX9" fmla="*/ 102506 w 104955"/>
                  <a:gd name="connsiteY9" fmla="*/ 85490 h 118074"/>
                  <a:gd name="connsiteX10" fmla="*/ 93545 w 104955"/>
                  <a:gd name="connsiteY10" fmla="*/ 85490 h 118074"/>
                  <a:gd name="connsiteX11" fmla="*/ 76228 w 104955"/>
                  <a:gd name="connsiteY11" fmla="*/ 13517 h 118074"/>
                  <a:gd name="connsiteX12" fmla="*/ 39795 w 104955"/>
                  <a:gd name="connsiteY12" fmla="*/ 13517 h 118074"/>
                  <a:gd name="connsiteX13" fmla="*/ 22477 w 104955"/>
                  <a:gd name="connsiteY13" fmla="*/ 85490 h 118074"/>
                  <a:gd name="connsiteX14" fmla="*/ 13517 w 104955"/>
                  <a:gd name="connsiteY14" fmla="*/ 85490 h 118074"/>
                  <a:gd name="connsiteX15" fmla="*/ 13517 w 104955"/>
                  <a:gd name="connsiteY15" fmla="*/ 111067 h 118074"/>
                  <a:gd name="connsiteX16" fmla="*/ 26059 w 104955"/>
                  <a:gd name="connsiteY16" fmla="*/ 111067 h 118074"/>
                  <a:gd name="connsiteX17" fmla="*/ 26059 w 104955"/>
                  <a:gd name="connsiteY17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4955" h="118074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: фигура 21">
                <a:extLst>
                  <a:ext uri="{FF2B5EF4-FFF2-40B4-BE49-F238E27FC236}">
                    <a16:creationId xmlns:a16="http://schemas.microsoft.com/office/drawing/2014/main" id="{90BA8D6B-A6DD-4A65-9F52-1C252D231BA8}"/>
                  </a:ext>
                </a:extLst>
              </p:cNvPr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>
                  <a:gd name="connsiteX0" fmla="*/ 75021 w 78716"/>
                  <a:gd name="connsiteY0" fmla="*/ 85490 h 104955"/>
                  <a:gd name="connsiteX1" fmla="*/ 26046 w 78716"/>
                  <a:gd name="connsiteY1" fmla="*/ 85490 h 104955"/>
                  <a:gd name="connsiteX2" fmla="*/ 26046 w 78716"/>
                  <a:gd name="connsiteY2" fmla="*/ 60507 h 104955"/>
                  <a:gd name="connsiteX3" fmla="*/ 64866 w 78716"/>
                  <a:gd name="connsiteY3" fmla="*/ 60507 h 104955"/>
                  <a:gd name="connsiteX4" fmla="*/ 64866 w 78716"/>
                  <a:gd name="connsiteY4" fmla="*/ 49206 h 104955"/>
                  <a:gd name="connsiteX5" fmla="*/ 26046 w 78716"/>
                  <a:gd name="connsiteY5" fmla="*/ 49206 h 104955"/>
                  <a:gd name="connsiteX6" fmla="*/ 26046 w 78716"/>
                  <a:gd name="connsiteY6" fmla="*/ 24819 h 104955"/>
                  <a:gd name="connsiteX7" fmla="*/ 75021 w 78716"/>
                  <a:gd name="connsiteY7" fmla="*/ 24819 h 104955"/>
                  <a:gd name="connsiteX8" fmla="*/ 75021 w 78716"/>
                  <a:gd name="connsiteY8" fmla="*/ 13517 h 104955"/>
                  <a:gd name="connsiteX9" fmla="*/ 13517 w 78716"/>
                  <a:gd name="connsiteY9" fmla="*/ 13517 h 104955"/>
                  <a:gd name="connsiteX10" fmla="*/ 13517 w 78716"/>
                  <a:gd name="connsiteY10" fmla="*/ 96791 h 104955"/>
                  <a:gd name="connsiteX11" fmla="*/ 75021 w 78716"/>
                  <a:gd name="connsiteY11" fmla="*/ 96791 h 104955"/>
                  <a:gd name="connsiteX12" fmla="*/ 75021 w 78716"/>
                  <a:gd name="connsiteY12" fmla="*/ 85490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716" h="104955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id="{4F61E698-FA93-4640-8085-B93FA2DE2C1E}"/>
                  </a:ext>
                </a:extLst>
              </p:cNvPr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0990 w 91835"/>
                  <a:gd name="connsiteY1" fmla="*/ 32075 h 104955"/>
                  <a:gd name="connsiteX2" fmla="*/ 74063 w 91835"/>
                  <a:gd name="connsiteY2" fmla="*/ 22439 h 104955"/>
                  <a:gd name="connsiteX3" fmla="*/ 63554 w 91835"/>
                  <a:gd name="connsiteY3" fmla="*/ 15896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63 w 91835"/>
                  <a:gd name="connsiteY11" fmla="*/ 65266 h 104955"/>
                  <a:gd name="connsiteX12" fmla="*/ 80990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2 h 104955"/>
                  <a:gd name="connsiteX16" fmla="*/ 49936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: фигура 23">
                <a:extLst>
                  <a:ext uri="{FF2B5EF4-FFF2-40B4-BE49-F238E27FC236}">
                    <a16:creationId xmlns:a16="http://schemas.microsoft.com/office/drawing/2014/main" id="{8C584444-4D30-40AA-BBFD-939D3FEB5AFF}"/>
                  </a:ext>
                </a:extLst>
              </p:cNvPr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>
                  <a:gd name="connsiteX0" fmla="*/ 45174 w 104955"/>
                  <a:gd name="connsiteY0" fmla="*/ 85490 h 104955"/>
                  <a:gd name="connsiteX1" fmla="*/ 26059 w 104955"/>
                  <a:gd name="connsiteY1" fmla="*/ 85490 h 104955"/>
                  <a:gd name="connsiteX2" fmla="*/ 26059 w 104955"/>
                  <a:gd name="connsiteY2" fmla="*/ 52180 h 104955"/>
                  <a:gd name="connsiteX3" fmla="*/ 45174 w 104955"/>
                  <a:gd name="connsiteY3" fmla="*/ 52180 h 104955"/>
                  <a:gd name="connsiteX4" fmla="*/ 53059 w 104955"/>
                  <a:gd name="connsiteY4" fmla="*/ 53370 h 104955"/>
                  <a:gd name="connsiteX5" fmla="*/ 59264 w 104955"/>
                  <a:gd name="connsiteY5" fmla="*/ 56938 h 104955"/>
                  <a:gd name="connsiteX6" fmla="*/ 63449 w 104955"/>
                  <a:gd name="connsiteY6" fmla="*/ 62173 h 104955"/>
                  <a:gd name="connsiteX7" fmla="*/ 64879 w 104955"/>
                  <a:gd name="connsiteY7" fmla="*/ 68835 h 104955"/>
                  <a:gd name="connsiteX8" fmla="*/ 63449 w 104955"/>
                  <a:gd name="connsiteY8" fmla="*/ 75377 h 104955"/>
                  <a:gd name="connsiteX9" fmla="*/ 59264 w 104955"/>
                  <a:gd name="connsiteY9" fmla="*/ 80731 h 104955"/>
                  <a:gd name="connsiteX10" fmla="*/ 53059 w 104955"/>
                  <a:gd name="connsiteY10" fmla="*/ 84180 h 104955"/>
                  <a:gd name="connsiteX11" fmla="*/ 45174 w 104955"/>
                  <a:gd name="connsiteY11" fmla="*/ 85490 h 104955"/>
                  <a:gd name="connsiteX12" fmla="*/ 77421 w 104955"/>
                  <a:gd name="connsiteY12" fmla="*/ 68835 h 104955"/>
                  <a:gd name="connsiteX13" fmla="*/ 75152 w 104955"/>
                  <a:gd name="connsiteY13" fmla="*/ 57890 h 104955"/>
                  <a:gd name="connsiteX14" fmla="*/ 68697 w 104955"/>
                  <a:gd name="connsiteY14" fmla="*/ 49087 h 104955"/>
                  <a:gd name="connsiteX15" fmla="*/ 58543 w 104955"/>
                  <a:gd name="connsiteY15" fmla="*/ 43020 h 104955"/>
                  <a:gd name="connsiteX16" fmla="*/ 45174 w 104955"/>
                  <a:gd name="connsiteY16" fmla="*/ 40878 h 104955"/>
                  <a:gd name="connsiteX17" fmla="*/ 26059 w 104955"/>
                  <a:gd name="connsiteY17" fmla="*/ 40878 h 104955"/>
                  <a:gd name="connsiteX18" fmla="*/ 26059 w 104955"/>
                  <a:gd name="connsiteY18" fmla="*/ 13517 h 104955"/>
                  <a:gd name="connsiteX19" fmla="*/ 13517 w 104955"/>
                  <a:gd name="connsiteY19" fmla="*/ 13517 h 104955"/>
                  <a:gd name="connsiteX20" fmla="*/ 13517 w 104955"/>
                  <a:gd name="connsiteY20" fmla="*/ 96791 h 104955"/>
                  <a:gd name="connsiteX21" fmla="*/ 45174 w 104955"/>
                  <a:gd name="connsiteY21" fmla="*/ 96791 h 104955"/>
                  <a:gd name="connsiteX22" fmla="*/ 58543 w 104955"/>
                  <a:gd name="connsiteY22" fmla="*/ 94530 h 104955"/>
                  <a:gd name="connsiteX23" fmla="*/ 68697 w 104955"/>
                  <a:gd name="connsiteY23" fmla="*/ 88582 h 104955"/>
                  <a:gd name="connsiteX24" fmla="*/ 75152 w 104955"/>
                  <a:gd name="connsiteY24" fmla="*/ 79661 h 104955"/>
                  <a:gd name="connsiteX25" fmla="*/ 77421 w 104955"/>
                  <a:gd name="connsiteY25" fmla="*/ 68835 h 104955"/>
                  <a:gd name="connsiteX26" fmla="*/ 101312 w 104955"/>
                  <a:gd name="connsiteY26" fmla="*/ 96791 h 104955"/>
                  <a:gd name="connsiteX27" fmla="*/ 101312 w 104955"/>
                  <a:gd name="connsiteY27" fmla="*/ 13517 h 104955"/>
                  <a:gd name="connsiteX28" fmla="*/ 88770 w 104955"/>
                  <a:gd name="connsiteY28" fmla="*/ 13517 h 104955"/>
                  <a:gd name="connsiteX29" fmla="*/ 88770 w 104955"/>
                  <a:gd name="connsiteY29" fmla="*/ 96791 h 104955"/>
                  <a:gd name="connsiteX30" fmla="*/ 101312 w 104955"/>
                  <a:gd name="connsiteY30" fmla="*/ 96791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04955" h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: фигура 24">
                <a:extLst>
                  <a:ext uri="{FF2B5EF4-FFF2-40B4-BE49-F238E27FC236}">
                    <a16:creationId xmlns:a16="http://schemas.microsoft.com/office/drawing/2014/main" id="{E02CA1B3-8EB0-42E0-9119-A7982EF99277}"/>
                  </a:ext>
                </a:extLst>
              </p:cNvPr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>
                  <a:gd name="connsiteX0" fmla="*/ 13517 w 91835"/>
                  <a:gd name="connsiteY0" fmla="*/ 96791 h 118074"/>
                  <a:gd name="connsiteX1" fmla="*/ 75627 w 91835"/>
                  <a:gd name="connsiteY1" fmla="*/ 96791 h 118074"/>
                  <a:gd name="connsiteX2" fmla="*/ 75627 w 91835"/>
                  <a:gd name="connsiteY2" fmla="*/ 111067 h 118074"/>
                  <a:gd name="connsiteX3" fmla="*/ 88169 w 91835"/>
                  <a:gd name="connsiteY3" fmla="*/ 111067 h 118074"/>
                  <a:gd name="connsiteX4" fmla="*/ 88169 w 91835"/>
                  <a:gd name="connsiteY4" fmla="*/ 85490 h 118074"/>
                  <a:gd name="connsiteX5" fmla="*/ 78613 w 91835"/>
                  <a:gd name="connsiteY5" fmla="*/ 85490 h 118074"/>
                  <a:gd name="connsiteX6" fmla="*/ 78613 w 91835"/>
                  <a:gd name="connsiteY6" fmla="*/ 13517 h 118074"/>
                  <a:gd name="connsiteX7" fmla="*/ 66072 w 91835"/>
                  <a:gd name="connsiteY7" fmla="*/ 13517 h 118074"/>
                  <a:gd name="connsiteX8" fmla="*/ 66072 w 91835"/>
                  <a:gd name="connsiteY8" fmla="*/ 85490 h 118074"/>
                  <a:gd name="connsiteX9" fmla="*/ 26058 w 91835"/>
                  <a:gd name="connsiteY9" fmla="*/ 85490 h 118074"/>
                  <a:gd name="connsiteX10" fmla="*/ 26058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1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: фигура 25">
                <a:extLst>
                  <a:ext uri="{FF2B5EF4-FFF2-40B4-BE49-F238E27FC236}">
                    <a16:creationId xmlns:a16="http://schemas.microsoft.com/office/drawing/2014/main" id="{6B641114-987E-4CFD-AFCE-550E45517C26}"/>
                  </a:ext>
                </a:extLst>
              </p:cNvPr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>
                  <a:gd name="connsiteX0" fmla="*/ 67858 w 91835"/>
                  <a:gd name="connsiteY0" fmla="*/ 13517 h 104955"/>
                  <a:gd name="connsiteX1" fmla="*/ 27253 w 91835"/>
                  <a:gd name="connsiteY1" fmla="*/ 75973 h 104955"/>
                  <a:gd name="connsiteX2" fmla="*/ 26046 w 91835"/>
                  <a:gd name="connsiteY2" fmla="*/ 75973 h 104955"/>
                  <a:gd name="connsiteX3" fmla="*/ 26046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1 h 104955"/>
                  <a:gd name="connsiteX6" fmla="*/ 27253 w 91835"/>
                  <a:gd name="connsiteY6" fmla="*/ 96791 h 104955"/>
                  <a:gd name="connsiteX7" fmla="*/ 67858 w 91835"/>
                  <a:gd name="connsiteY7" fmla="*/ 34336 h 104955"/>
                  <a:gd name="connsiteX8" fmla="*/ 69051 w 91835"/>
                  <a:gd name="connsiteY8" fmla="*/ 34336 h 104955"/>
                  <a:gd name="connsiteX9" fmla="*/ 69051 w 91835"/>
                  <a:gd name="connsiteY9" fmla="*/ 96791 h 104955"/>
                  <a:gd name="connsiteX10" fmla="*/ 81593 w 91835"/>
                  <a:gd name="connsiteY10" fmla="*/ 96791 h 104955"/>
                  <a:gd name="connsiteX11" fmla="*/ 81593 w 91835"/>
                  <a:gd name="connsiteY11" fmla="*/ 13517 h 104955"/>
                  <a:gd name="connsiteX12" fmla="*/ 67858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: фигура 26">
                <a:extLst>
                  <a:ext uri="{FF2B5EF4-FFF2-40B4-BE49-F238E27FC236}">
                    <a16:creationId xmlns:a16="http://schemas.microsoft.com/office/drawing/2014/main" id="{26E1B279-C630-4027-A612-85EF8AF67DE7}"/>
                  </a:ext>
                </a:extLst>
              </p:cNvPr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80 w 118074"/>
                  <a:gd name="connsiteY2" fmla="*/ 84300 h 118074"/>
                  <a:gd name="connsiteX3" fmla="*/ 34180 w 118074"/>
                  <a:gd name="connsiteY3" fmla="*/ 78708 h 118074"/>
                  <a:gd name="connsiteX4" fmla="*/ 28211 w 118074"/>
                  <a:gd name="connsiteY4" fmla="*/ 70262 h 118074"/>
                  <a:gd name="connsiteX5" fmla="*/ 26059 w 118074"/>
                  <a:gd name="connsiteY5" fmla="*/ 59912 h 118074"/>
                  <a:gd name="connsiteX6" fmla="*/ 28211 w 118074"/>
                  <a:gd name="connsiteY6" fmla="*/ 49562 h 118074"/>
                  <a:gd name="connsiteX7" fmla="*/ 34180 w 118074"/>
                  <a:gd name="connsiteY7" fmla="*/ 41236 h 118074"/>
                  <a:gd name="connsiteX8" fmla="*/ 43980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18 w 118074"/>
                  <a:gd name="connsiteY12" fmla="*/ 35526 h 118074"/>
                  <a:gd name="connsiteX13" fmla="*/ 92587 w 118074"/>
                  <a:gd name="connsiteY13" fmla="*/ 41236 h 118074"/>
                  <a:gd name="connsiteX14" fmla="*/ 98688 w 118074"/>
                  <a:gd name="connsiteY14" fmla="*/ 49562 h 118074"/>
                  <a:gd name="connsiteX15" fmla="*/ 100708 w 118074"/>
                  <a:gd name="connsiteY15" fmla="*/ 59912 h 118074"/>
                  <a:gd name="connsiteX16" fmla="*/ 98688 w 118074"/>
                  <a:gd name="connsiteY16" fmla="*/ 70262 h 118074"/>
                  <a:gd name="connsiteX17" fmla="*/ 92587 w 118074"/>
                  <a:gd name="connsiteY17" fmla="*/ 78708 h 118074"/>
                  <a:gd name="connsiteX18" fmla="*/ 82918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76 w 118074"/>
                  <a:gd name="connsiteY22" fmla="*/ 94530 h 118074"/>
                  <a:gd name="connsiteX23" fmla="*/ 101312 w 118074"/>
                  <a:gd name="connsiteY23" fmla="*/ 86204 h 118074"/>
                  <a:gd name="connsiteX24" fmla="*/ 110154 w 118074"/>
                  <a:gd name="connsiteY24" fmla="*/ 74307 h 118074"/>
                  <a:gd name="connsiteX25" fmla="*/ 113250 w 118074"/>
                  <a:gd name="connsiteY25" fmla="*/ 59912 h 118074"/>
                  <a:gd name="connsiteX26" fmla="*/ 110154 w 118074"/>
                  <a:gd name="connsiteY26" fmla="*/ 45518 h 118074"/>
                  <a:gd name="connsiteX27" fmla="*/ 101312 w 118074"/>
                  <a:gd name="connsiteY27" fmla="*/ 33503 h 118074"/>
                  <a:gd name="connsiteX28" fmla="*/ 87576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205 w 118074"/>
                  <a:gd name="connsiteY33" fmla="*/ 25176 h 118074"/>
                  <a:gd name="connsiteX34" fmla="*/ 25469 w 118074"/>
                  <a:gd name="connsiteY34" fmla="*/ 33503 h 118074"/>
                  <a:gd name="connsiteX35" fmla="*/ 16626 w 118074"/>
                  <a:gd name="connsiteY35" fmla="*/ 45518 h 118074"/>
                  <a:gd name="connsiteX36" fmla="*/ 13517 w 118074"/>
                  <a:gd name="connsiteY36" fmla="*/ 59912 h 118074"/>
                  <a:gd name="connsiteX37" fmla="*/ 16626 w 118074"/>
                  <a:gd name="connsiteY37" fmla="*/ 74307 h 118074"/>
                  <a:gd name="connsiteX38" fmla="*/ 25469 w 118074"/>
                  <a:gd name="connsiteY38" fmla="*/ 86204 h 118074"/>
                  <a:gd name="connsiteX39" fmla="*/ 39205 w 118074"/>
                  <a:gd name="connsiteY39" fmla="*/ 94530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: фигура 27">
                <a:extLst>
                  <a:ext uri="{FF2B5EF4-FFF2-40B4-BE49-F238E27FC236}">
                    <a16:creationId xmlns:a16="http://schemas.microsoft.com/office/drawing/2014/main" id="{7975D2D3-65E0-43A8-B7D3-181446DB8B9A}"/>
                  </a:ext>
                </a:extLst>
              </p:cNvPr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1 h 104955"/>
                  <a:gd name="connsiteX7" fmla="*/ 26059 w 91835"/>
                  <a:gd name="connsiteY7" fmla="*/ 96791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7 h 104955"/>
                  <a:gd name="connsiteX17" fmla="*/ 26059 w 91835"/>
                  <a:gd name="connsiteY17" fmla="*/ 62887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3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: фигура 28">
                <a:extLst>
                  <a:ext uri="{FF2B5EF4-FFF2-40B4-BE49-F238E27FC236}">
                    <a16:creationId xmlns:a16="http://schemas.microsoft.com/office/drawing/2014/main" id="{1AD041EB-6E40-4A27-884C-DBC7005F6B24}"/>
                  </a:ext>
                </a:extLst>
              </p:cNvPr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5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7 w 104955"/>
                  <a:gd name="connsiteY4" fmla="*/ 13517 h 104955"/>
                  <a:gd name="connsiteX5" fmla="*/ 40989 w 104955"/>
                  <a:gd name="connsiteY5" fmla="*/ 17085 h 104955"/>
                  <a:gd name="connsiteX6" fmla="*/ 26768 w 104955"/>
                  <a:gd name="connsiteY6" fmla="*/ 26722 h 104955"/>
                  <a:gd name="connsiteX7" fmla="*/ 17099 w 104955"/>
                  <a:gd name="connsiteY7" fmla="*/ 41116 h 104955"/>
                  <a:gd name="connsiteX8" fmla="*/ 13517 w 104955"/>
                  <a:gd name="connsiteY8" fmla="*/ 58722 h 104955"/>
                  <a:gd name="connsiteX9" fmla="*/ 17099 w 104955"/>
                  <a:gd name="connsiteY9" fmla="*/ 76330 h 104955"/>
                  <a:gd name="connsiteX10" fmla="*/ 26768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7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5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7 w 104955"/>
                  <a:gd name="connsiteY21" fmla="*/ 24818 h 104955"/>
                  <a:gd name="connsiteX22" fmla="*/ 70599 w 104955"/>
                  <a:gd name="connsiteY22" fmla="*/ 27435 h 104955"/>
                  <a:gd name="connsiteX23" fmla="*/ 80872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72 w 104955"/>
                  <a:gd name="connsiteY27" fmla="*/ 82753 h 104955"/>
                  <a:gd name="connsiteX28" fmla="*/ 70599 w 104955"/>
                  <a:gd name="connsiteY28" fmla="*/ 90010 h 104955"/>
                  <a:gd name="connsiteX29" fmla="*/ 58307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: фигура 29">
                <a:extLst>
                  <a:ext uri="{FF2B5EF4-FFF2-40B4-BE49-F238E27FC236}">
                    <a16:creationId xmlns:a16="http://schemas.microsoft.com/office/drawing/2014/main" id="{CFC0C9DA-6C3E-4BB0-AB48-CBB79A4CBE3B}"/>
                  </a:ext>
                </a:extLst>
              </p:cNvPr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>
                  <a:gd name="connsiteX0" fmla="*/ 26059 w 91835"/>
                  <a:gd name="connsiteY0" fmla="*/ 24819 h 104955"/>
                  <a:gd name="connsiteX1" fmla="*/ 49346 w 91835"/>
                  <a:gd name="connsiteY1" fmla="*/ 24819 h 104955"/>
                  <a:gd name="connsiteX2" fmla="*/ 59146 w 91835"/>
                  <a:gd name="connsiteY2" fmla="*/ 27912 h 104955"/>
                  <a:gd name="connsiteX3" fmla="*/ 62492 w 91835"/>
                  <a:gd name="connsiteY3" fmla="*/ 35526 h 104955"/>
                  <a:gd name="connsiteX4" fmla="*/ 59146 w 91835"/>
                  <a:gd name="connsiteY4" fmla="*/ 43615 h 104955"/>
                  <a:gd name="connsiteX5" fmla="*/ 49346 w 91835"/>
                  <a:gd name="connsiteY5" fmla="*/ 46827 h 104955"/>
                  <a:gd name="connsiteX6" fmla="*/ 26059 w 91835"/>
                  <a:gd name="connsiteY6" fmla="*/ 46827 h 104955"/>
                  <a:gd name="connsiteX7" fmla="*/ 26059 w 91835"/>
                  <a:gd name="connsiteY7" fmla="*/ 24819 h 104955"/>
                  <a:gd name="connsiteX8" fmla="*/ 55315 w 91835"/>
                  <a:gd name="connsiteY8" fmla="*/ 85490 h 104955"/>
                  <a:gd name="connsiteX9" fmla="*/ 26059 w 91835"/>
                  <a:gd name="connsiteY9" fmla="*/ 85490 h 104955"/>
                  <a:gd name="connsiteX10" fmla="*/ 26059 w 91835"/>
                  <a:gd name="connsiteY10" fmla="*/ 58128 h 104955"/>
                  <a:gd name="connsiteX11" fmla="*/ 55315 w 91835"/>
                  <a:gd name="connsiteY11" fmla="*/ 58128 h 104955"/>
                  <a:gd name="connsiteX12" fmla="*/ 67739 w 91835"/>
                  <a:gd name="connsiteY12" fmla="*/ 62055 h 104955"/>
                  <a:gd name="connsiteX13" fmla="*/ 72042 w 91835"/>
                  <a:gd name="connsiteY13" fmla="*/ 71809 h 104955"/>
                  <a:gd name="connsiteX14" fmla="*/ 67739 w 91835"/>
                  <a:gd name="connsiteY14" fmla="*/ 81565 h 104955"/>
                  <a:gd name="connsiteX15" fmla="*/ 55315 w 91835"/>
                  <a:gd name="connsiteY15" fmla="*/ 85490 h 104955"/>
                  <a:gd name="connsiteX16" fmla="*/ 49346 w 91835"/>
                  <a:gd name="connsiteY16" fmla="*/ 13517 h 104955"/>
                  <a:gd name="connsiteX17" fmla="*/ 13517 w 91835"/>
                  <a:gd name="connsiteY17" fmla="*/ 13517 h 104955"/>
                  <a:gd name="connsiteX18" fmla="*/ 13517 w 91835"/>
                  <a:gd name="connsiteY18" fmla="*/ 96791 h 104955"/>
                  <a:gd name="connsiteX19" fmla="*/ 55315 w 91835"/>
                  <a:gd name="connsiteY19" fmla="*/ 96791 h 104955"/>
                  <a:gd name="connsiteX20" fmla="*/ 67503 w 91835"/>
                  <a:gd name="connsiteY20" fmla="*/ 94769 h 104955"/>
                  <a:gd name="connsiteX21" fmla="*/ 76700 w 91835"/>
                  <a:gd name="connsiteY21" fmla="*/ 89415 h 104955"/>
                  <a:gd name="connsiteX22" fmla="*/ 82551 w 91835"/>
                  <a:gd name="connsiteY22" fmla="*/ 81445 h 104955"/>
                  <a:gd name="connsiteX23" fmla="*/ 84585 w 91835"/>
                  <a:gd name="connsiteY23" fmla="*/ 71809 h 104955"/>
                  <a:gd name="connsiteX24" fmla="*/ 81593 w 91835"/>
                  <a:gd name="connsiteY24" fmla="*/ 60508 h 104955"/>
                  <a:gd name="connsiteX25" fmla="*/ 75034 w 91835"/>
                  <a:gd name="connsiteY25" fmla="*/ 54322 h 104955"/>
                  <a:gd name="connsiteX26" fmla="*/ 65470 w 91835"/>
                  <a:gd name="connsiteY26" fmla="*/ 50991 h 104955"/>
                  <a:gd name="connsiteX27" fmla="*/ 65470 w 91835"/>
                  <a:gd name="connsiteY27" fmla="*/ 50396 h 104955"/>
                  <a:gd name="connsiteX28" fmla="*/ 70245 w 91835"/>
                  <a:gd name="connsiteY28" fmla="*/ 47421 h 104955"/>
                  <a:gd name="connsiteX29" fmla="*/ 73591 w 91835"/>
                  <a:gd name="connsiteY29" fmla="*/ 42902 h 104955"/>
                  <a:gd name="connsiteX30" fmla="*/ 75034 w 91835"/>
                  <a:gd name="connsiteY30" fmla="*/ 35526 h 104955"/>
                  <a:gd name="connsiteX31" fmla="*/ 73236 w 91835"/>
                  <a:gd name="connsiteY31" fmla="*/ 26960 h 104955"/>
                  <a:gd name="connsiteX32" fmla="*/ 67976 w 91835"/>
                  <a:gd name="connsiteY32" fmla="*/ 19942 h 104955"/>
                  <a:gd name="connsiteX33" fmla="*/ 59973 w 91835"/>
                  <a:gd name="connsiteY33" fmla="*/ 15183 h 104955"/>
                  <a:gd name="connsiteX34" fmla="*/ 49346 w 91835"/>
                  <a:gd name="connsiteY34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1835" h="10495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: фигура 30">
                <a:extLst>
                  <a:ext uri="{FF2B5EF4-FFF2-40B4-BE49-F238E27FC236}">
                    <a16:creationId xmlns:a16="http://schemas.microsoft.com/office/drawing/2014/main" id="{908A2909-EBCF-46C1-9605-BDB3882FFFEA}"/>
                  </a:ext>
                </a:extLst>
              </p:cNvPr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>
                  <a:gd name="connsiteX0" fmla="*/ 103096 w 104955"/>
                  <a:gd name="connsiteY0" fmla="*/ 58722 h 104955"/>
                  <a:gd name="connsiteX1" fmla="*/ 99514 w 104955"/>
                  <a:gd name="connsiteY1" fmla="*/ 41116 h 104955"/>
                  <a:gd name="connsiteX2" fmla="*/ 89832 w 104955"/>
                  <a:gd name="connsiteY2" fmla="*/ 26722 h 104955"/>
                  <a:gd name="connsiteX3" fmla="*/ 75624 w 104955"/>
                  <a:gd name="connsiteY3" fmla="*/ 17085 h 104955"/>
                  <a:gd name="connsiteX4" fmla="*/ 58306 w 104955"/>
                  <a:gd name="connsiteY4" fmla="*/ 13517 h 104955"/>
                  <a:gd name="connsiteX5" fmla="*/ 40989 w 104955"/>
                  <a:gd name="connsiteY5" fmla="*/ 17085 h 104955"/>
                  <a:gd name="connsiteX6" fmla="*/ 26767 w 104955"/>
                  <a:gd name="connsiteY6" fmla="*/ 26722 h 104955"/>
                  <a:gd name="connsiteX7" fmla="*/ 17098 w 104955"/>
                  <a:gd name="connsiteY7" fmla="*/ 41116 h 104955"/>
                  <a:gd name="connsiteX8" fmla="*/ 13517 w 104955"/>
                  <a:gd name="connsiteY8" fmla="*/ 58722 h 104955"/>
                  <a:gd name="connsiteX9" fmla="*/ 17098 w 104955"/>
                  <a:gd name="connsiteY9" fmla="*/ 76330 h 104955"/>
                  <a:gd name="connsiteX10" fmla="*/ 26767 w 104955"/>
                  <a:gd name="connsiteY10" fmla="*/ 90605 h 104955"/>
                  <a:gd name="connsiteX11" fmla="*/ 40989 w 104955"/>
                  <a:gd name="connsiteY11" fmla="*/ 100359 h 104955"/>
                  <a:gd name="connsiteX12" fmla="*/ 58306 w 104955"/>
                  <a:gd name="connsiteY12" fmla="*/ 103929 h 104955"/>
                  <a:gd name="connsiteX13" fmla="*/ 75624 w 104955"/>
                  <a:gd name="connsiteY13" fmla="*/ 100359 h 104955"/>
                  <a:gd name="connsiteX14" fmla="*/ 89832 w 104955"/>
                  <a:gd name="connsiteY14" fmla="*/ 90605 h 104955"/>
                  <a:gd name="connsiteX15" fmla="*/ 99514 w 104955"/>
                  <a:gd name="connsiteY15" fmla="*/ 76330 h 104955"/>
                  <a:gd name="connsiteX16" fmla="*/ 103096 w 104955"/>
                  <a:gd name="connsiteY16" fmla="*/ 58722 h 104955"/>
                  <a:gd name="connsiteX17" fmla="*/ 26059 w 104955"/>
                  <a:gd name="connsiteY17" fmla="*/ 58722 h 104955"/>
                  <a:gd name="connsiteX18" fmla="*/ 28683 w 104955"/>
                  <a:gd name="connsiteY18" fmla="*/ 45400 h 104955"/>
                  <a:gd name="connsiteX19" fmla="*/ 35728 w 104955"/>
                  <a:gd name="connsiteY19" fmla="*/ 34574 h 104955"/>
                  <a:gd name="connsiteX20" fmla="*/ 46001 w 104955"/>
                  <a:gd name="connsiteY20" fmla="*/ 27435 h 104955"/>
                  <a:gd name="connsiteX21" fmla="*/ 58306 w 104955"/>
                  <a:gd name="connsiteY21" fmla="*/ 24818 h 104955"/>
                  <a:gd name="connsiteX22" fmla="*/ 70612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54 w 104955"/>
                  <a:gd name="connsiteY25" fmla="*/ 58722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2 w 104955"/>
                  <a:gd name="connsiteY28" fmla="*/ 90010 h 104955"/>
                  <a:gd name="connsiteX29" fmla="*/ 58306 w 104955"/>
                  <a:gd name="connsiteY29" fmla="*/ 92627 h 104955"/>
                  <a:gd name="connsiteX30" fmla="*/ 46001 w 104955"/>
                  <a:gd name="connsiteY30" fmla="*/ 90010 h 104955"/>
                  <a:gd name="connsiteX31" fmla="*/ 35728 w 104955"/>
                  <a:gd name="connsiteY31" fmla="*/ 82753 h 104955"/>
                  <a:gd name="connsiteX32" fmla="*/ 28683 w 104955"/>
                  <a:gd name="connsiteY32" fmla="*/ 72046 h 104955"/>
                  <a:gd name="connsiteX33" fmla="*/ 26059 w 104955"/>
                  <a:gd name="connsiteY33" fmla="*/ 58722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: фигура 31">
                <a:extLst>
                  <a:ext uri="{FF2B5EF4-FFF2-40B4-BE49-F238E27FC236}">
                    <a16:creationId xmlns:a16="http://schemas.microsoft.com/office/drawing/2014/main" id="{5467A346-4E1B-4615-AAAE-D088CFAAE8F9}"/>
                  </a:ext>
                </a:extLst>
              </p:cNvPr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>
                  <a:gd name="connsiteX0" fmla="*/ 47562 w 91835"/>
                  <a:gd name="connsiteY0" fmla="*/ 30766 h 131193"/>
                  <a:gd name="connsiteX1" fmla="*/ 54607 w 91835"/>
                  <a:gd name="connsiteY1" fmla="*/ 29458 h 131193"/>
                  <a:gd name="connsiteX2" fmla="*/ 60104 w 91835"/>
                  <a:gd name="connsiteY2" fmla="*/ 25889 h 131193"/>
                  <a:gd name="connsiteX3" fmla="*/ 63686 w 91835"/>
                  <a:gd name="connsiteY3" fmla="*/ 20416 h 131193"/>
                  <a:gd name="connsiteX4" fmla="*/ 64879 w 91835"/>
                  <a:gd name="connsiteY4" fmla="*/ 13517 h 131193"/>
                  <a:gd name="connsiteX5" fmla="*/ 55329 w 91835"/>
                  <a:gd name="connsiteY5" fmla="*/ 13517 h 131193"/>
                  <a:gd name="connsiteX6" fmla="*/ 53295 w 91835"/>
                  <a:gd name="connsiteY6" fmla="*/ 19108 h 131193"/>
                  <a:gd name="connsiteX7" fmla="*/ 47562 w 91835"/>
                  <a:gd name="connsiteY7" fmla="*/ 21250 h 131193"/>
                  <a:gd name="connsiteX8" fmla="*/ 41947 w 91835"/>
                  <a:gd name="connsiteY8" fmla="*/ 19108 h 131193"/>
                  <a:gd name="connsiteX9" fmla="*/ 39795 w 91835"/>
                  <a:gd name="connsiteY9" fmla="*/ 13517 h 131193"/>
                  <a:gd name="connsiteX10" fmla="*/ 30244 w 91835"/>
                  <a:gd name="connsiteY10" fmla="*/ 13517 h 131193"/>
                  <a:gd name="connsiteX11" fmla="*/ 31556 w 91835"/>
                  <a:gd name="connsiteY11" fmla="*/ 20416 h 131193"/>
                  <a:gd name="connsiteX12" fmla="*/ 35138 w 91835"/>
                  <a:gd name="connsiteY12" fmla="*/ 25889 h 131193"/>
                  <a:gd name="connsiteX13" fmla="*/ 40635 w 91835"/>
                  <a:gd name="connsiteY13" fmla="*/ 29458 h 131193"/>
                  <a:gd name="connsiteX14" fmla="*/ 47562 w 91835"/>
                  <a:gd name="connsiteY14" fmla="*/ 30766 h 131193"/>
                  <a:gd name="connsiteX15" fmla="*/ 67858 w 91835"/>
                  <a:gd name="connsiteY15" fmla="*/ 40283 h 131193"/>
                  <a:gd name="connsiteX16" fmla="*/ 27253 w 91835"/>
                  <a:gd name="connsiteY16" fmla="*/ 102739 h 131193"/>
                  <a:gd name="connsiteX17" fmla="*/ 26059 w 91835"/>
                  <a:gd name="connsiteY17" fmla="*/ 102739 h 131193"/>
                  <a:gd name="connsiteX18" fmla="*/ 26059 w 91835"/>
                  <a:gd name="connsiteY18" fmla="*/ 40283 h 131193"/>
                  <a:gd name="connsiteX19" fmla="*/ 13517 w 91835"/>
                  <a:gd name="connsiteY19" fmla="*/ 40283 h 131193"/>
                  <a:gd name="connsiteX20" fmla="*/ 13517 w 91835"/>
                  <a:gd name="connsiteY20" fmla="*/ 123557 h 131193"/>
                  <a:gd name="connsiteX21" fmla="*/ 27253 w 91835"/>
                  <a:gd name="connsiteY21" fmla="*/ 123557 h 131193"/>
                  <a:gd name="connsiteX22" fmla="*/ 67858 w 91835"/>
                  <a:gd name="connsiteY22" fmla="*/ 61102 h 131193"/>
                  <a:gd name="connsiteX23" fmla="*/ 69065 w 91835"/>
                  <a:gd name="connsiteY23" fmla="*/ 61102 h 131193"/>
                  <a:gd name="connsiteX24" fmla="*/ 69065 w 91835"/>
                  <a:gd name="connsiteY24" fmla="*/ 123557 h 131193"/>
                  <a:gd name="connsiteX25" fmla="*/ 81594 w 91835"/>
                  <a:gd name="connsiteY25" fmla="*/ 123557 h 131193"/>
                  <a:gd name="connsiteX26" fmla="*/ 81594 w 91835"/>
                  <a:gd name="connsiteY26" fmla="*/ 40283 h 131193"/>
                  <a:gd name="connsiteX27" fmla="*/ 67858 w 91835"/>
                  <a:gd name="connsiteY27" fmla="*/ 40283 h 131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1835" h="131193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: фигура 32">
                <a:extLst>
                  <a:ext uri="{FF2B5EF4-FFF2-40B4-BE49-F238E27FC236}">
                    <a16:creationId xmlns:a16="http://schemas.microsoft.com/office/drawing/2014/main" id="{7F4DF10F-9D4B-4B36-BD7A-42D8F50C75E0}"/>
                  </a:ext>
                </a:extLst>
              </p:cNvPr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24819 h 104955"/>
                  <a:gd name="connsiteX1" fmla="*/ 41586 w 91835"/>
                  <a:gd name="connsiteY1" fmla="*/ 24819 h 104955"/>
                  <a:gd name="connsiteX2" fmla="*/ 41586 w 91835"/>
                  <a:gd name="connsiteY2" fmla="*/ 96792 h 104955"/>
                  <a:gd name="connsiteX3" fmla="*/ 54128 w 91835"/>
                  <a:gd name="connsiteY3" fmla="*/ 96792 h 104955"/>
                  <a:gd name="connsiteX4" fmla="*/ 54128 w 91835"/>
                  <a:gd name="connsiteY4" fmla="*/ 24819 h 104955"/>
                  <a:gd name="connsiteX5" fmla="*/ 82197 w 91835"/>
                  <a:gd name="connsiteY5" fmla="*/ 24819 h 104955"/>
                  <a:gd name="connsiteX6" fmla="*/ 82197 w 91835"/>
                  <a:gd name="connsiteY6" fmla="*/ 13517 h 104955"/>
                  <a:gd name="connsiteX7" fmla="*/ 13517 w 91835"/>
                  <a:gd name="connsiteY7" fmla="*/ 13517 h 104955"/>
                  <a:gd name="connsiteX8" fmla="*/ 13517 w 91835"/>
                  <a:gd name="connsiteY8" fmla="*/ 2481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35" h="10495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: фигура 33">
                <a:extLst>
                  <a:ext uri="{FF2B5EF4-FFF2-40B4-BE49-F238E27FC236}">
                    <a16:creationId xmlns:a16="http://schemas.microsoft.com/office/drawing/2014/main" id="{95EFF8BD-14FF-425B-B979-5F25A5221E5D}"/>
                  </a:ext>
                </a:extLst>
              </p:cNvPr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67 w 91835"/>
                  <a:gd name="connsiteY3" fmla="*/ 15897 h 104955"/>
                  <a:gd name="connsiteX4" fmla="*/ 49949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49 w 91835"/>
                  <a:gd name="connsiteY9" fmla="*/ 74189 h 104955"/>
                  <a:gd name="connsiteX10" fmla="*/ 63567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2 w 91835"/>
                  <a:gd name="connsiteY15" fmla="*/ 57653 h 104955"/>
                  <a:gd name="connsiteX16" fmla="*/ 49949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49 w 91835"/>
                  <a:gd name="connsiteY19" fmla="*/ 24819 h 104955"/>
                  <a:gd name="connsiteX20" fmla="*/ 65352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: фигура 34">
                <a:extLst>
                  <a:ext uri="{FF2B5EF4-FFF2-40B4-BE49-F238E27FC236}">
                    <a16:creationId xmlns:a16="http://schemas.microsoft.com/office/drawing/2014/main" id="{1D7BED1E-8C3D-46BE-83F3-1CA0992AFEC0}"/>
                  </a:ext>
                </a:extLst>
              </p:cNvPr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67 w 104955"/>
                  <a:gd name="connsiteY1" fmla="*/ 24819 h 104955"/>
                  <a:gd name="connsiteX2" fmla="*/ 61285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13 w 104955"/>
                  <a:gd name="connsiteY5" fmla="*/ 13517 h 104955"/>
                  <a:gd name="connsiteX6" fmla="*/ 13517 w 104955"/>
                  <a:gd name="connsiteY6" fmla="*/ 96792 h 104955"/>
                  <a:gd name="connsiteX7" fmla="*/ 26650 w 104955"/>
                  <a:gd name="connsiteY7" fmla="*/ 96792 h 104955"/>
                  <a:gd name="connsiteX8" fmla="*/ 31307 w 104955"/>
                  <a:gd name="connsiteY8" fmla="*/ 77163 h 104955"/>
                  <a:gd name="connsiteX9" fmla="*/ 73827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39 w 104955"/>
                  <a:gd name="connsiteY12" fmla="*/ 13517 h 104955"/>
                  <a:gd name="connsiteX13" fmla="*/ 33813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: фигура 35">
                <a:extLst>
                  <a:ext uri="{FF2B5EF4-FFF2-40B4-BE49-F238E27FC236}">
                    <a16:creationId xmlns:a16="http://schemas.microsoft.com/office/drawing/2014/main" id="{1BDF9094-DC1B-4EAA-949C-CC3B91FCE3B5}"/>
                  </a:ext>
                </a:extLst>
              </p:cNvPr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>
                  <a:gd name="connsiteX0" fmla="*/ 13517 w 91835"/>
                  <a:gd name="connsiteY0" fmla="*/ 13517 h 104955"/>
                  <a:gd name="connsiteX1" fmla="*/ 13517 w 91835"/>
                  <a:gd name="connsiteY1" fmla="*/ 96792 h 104955"/>
                  <a:gd name="connsiteX2" fmla="*/ 26046 w 91835"/>
                  <a:gd name="connsiteY2" fmla="*/ 96792 h 104955"/>
                  <a:gd name="connsiteX3" fmla="*/ 26046 w 91835"/>
                  <a:gd name="connsiteY3" fmla="*/ 61102 h 104955"/>
                  <a:gd name="connsiteX4" fmla="*/ 68448 w 91835"/>
                  <a:gd name="connsiteY4" fmla="*/ 61102 h 104955"/>
                  <a:gd name="connsiteX5" fmla="*/ 68448 w 91835"/>
                  <a:gd name="connsiteY5" fmla="*/ 96792 h 104955"/>
                  <a:gd name="connsiteX6" fmla="*/ 80990 w 91835"/>
                  <a:gd name="connsiteY6" fmla="*/ 96792 h 104955"/>
                  <a:gd name="connsiteX7" fmla="*/ 80990 w 91835"/>
                  <a:gd name="connsiteY7" fmla="*/ 13517 h 104955"/>
                  <a:gd name="connsiteX8" fmla="*/ 68448 w 91835"/>
                  <a:gd name="connsiteY8" fmla="*/ 13517 h 104955"/>
                  <a:gd name="connsiteX9" fmla="*/ 68448 w 91835"/>
                  <a:gd name="connsiteY9" fmla="*/ 49801 h 104955"/>
                  <a:gd name="connsiteX10" fmla="*/ 26046 w 91835"/>
                  <a:gd name="connsiteY10" fmla="*/ 49801 h 104955"/>
                  <a:gd name="connsiteX11" fmla="*/ 26046 w 91835"/>
                  <a:gd name="connsiteY11" fmla="*/ 13517 h 104955"/>
                  <a:gd name="connsiteX12" fmla="*/ 13517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: фигура 36">
                <a:extLst>
                  <a:ext uri="{FF2B5EF4-FFF2-40B4-BE49-F238E27FC236}">
                    <a16:creationId xmlns:a16="http://schemas.microsoft.com/office/drawing/2014/main" id="{B11EE24A-473F-42ED-A554-9D181A73469F}"/>
                  </a:ext>
                </a:extLst>
              </p:cNvPr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>
                  <a:gd name="connsiteX0" fmla="*/ 57113 w 104955"/>
                  <a:gd name="connsiteY0" fmla="*/ 103929 h 104955"/>
                  <a:gd name="connsiteX1" fmla="*/ 72174 w 104955"/>
                  <a:gd name="connsiteY1" fmla="*/ 101549 h 104955"/>
                  <a:gd name="connsiteX2" fmla="*/ 84112 w 104955"/>
                  <a:gd name="connsiteY2" fmla="*/ 95007 h 104955"/>
                  <a:gd name="connsiteX3" fmla="*/ 92706 w 104955"/>
                  <a:gd name="connsiteY3" fmla="*/ 86084 h 104955"/>
                  <a:gd name="connsiteX4" fmla="*/ 97730 w 104955"/>
                  <a:gd name="connsiteY4" fmla="*/ 75973 h 104955"/>
                  <a:gd name="connsiteX5" fmla="*/ 85188 w 104955"/>
                  <a:gd name="connsiteY5" fmla="*/ 74189 h 104955"/>
                  <a:gd name="connsiteX6" fmla="*/ 81121 w 104955"/>
                  <a:gd name="connsiteY6" fmla="*/ 81088 h 104955"/>
                  <a:gd name="connsiteX7" fmla="*/ 75152 w 104955"/>
                  <a:gd name="connsiteY7" fmla="*/ 86917 h 104955"/>
                  <a:gd name="connsiteX8" fmla="*/ 67267 w 104955"/>
                  <a:gd name="connsiteY8" fmla="*/ 91081 h 104955"/>
                  <a:gd name="connsiteX9" fmla="*/ 57113 w 104955"/>
                  <a:gd name="connsiteY9" fmla="*/ 92628 h 104955"/>
                  <a:gd name="connsiteX10" fmla="*/ 45410 w 104955"/>
                  <a:gd name="connsiteY10" fmla="*/ 90011 h 104955"/>
                  <a:gd name="connsiteX11" fmla="*/ 35505 w 104955"/>
                  <a:gd name="connsiteY11" fmla="*/ 82753 h 104955"/>
                  <a:gd name="connsiteX12" fmla="*/ 28696 w 104955"/>
                  <a:gd name="connsiteY12" fmla="*/ 72046 h 104955"/>
                  <a:gd name="connsiteX13" fmla="*/ 26059 w 104955"/>
                  <a:gd name="connsiteY13" fmla="*/ 58724 h 104955"/>
                  <a:gd name="connsiteX14" fmla="*/ 28696 w 104955"/>
                  <a:gd name="connsiteY14" fmla="*/ 45400 h 104955"/>
                  <a:gd name="connsiteX15" fmla="*/ 35505 w 104955"/>
                  <a:gd name="connsiteY15" fmla="*/ 34574 h 104955"/>
                  <a:gd name="connsiteX16" fmla="*/ 45410 w 104955"/>
                  <a:gd name="connsiteY16" fmla="*/ 27435 h 104955"/>
                  <a:gd name="connsiteX17" fmla="*/ 57113 w 104955"/>
                  <a:gd name="connsiteY17" fmla="*/ 24819 h 104955"/>
                  <a:gd name="connsiteX18" fmla="*/ 66440 w 104955"/>
                  <a:gd name="connsiteY18" fmla="*/ 26247 h 104955"/>
                  <a:gd name="connsiteX19" fmla="*/ 73840 w 104955"/>
                  <a:gd name="connsiteY19" fmla="*/ 29935 h 104955"/>
                  <a:gd name="connsiteX20" fmla="*/ 79219 w 104955"/>
                  <a:gd name="connsiteY20" fmla="*/ 35287 h 104955"/>
                  <a:gd name="connsiteX21" fmla="*/ 82800 w 104955"/>
                  <a:gd name="connsiteY21" fmla="*/ 41473 h 104955"/>
                  <a:gd name="connsiteX22" fmla="*/ 95342 w 104955"/>
                  <a:gd name="connsiteY22" fmla="*/ 39689 h 104955"/>
                  <a:gd name="connsiteX23" fmla="*/ 90567 w 104955"/>
                  <a:gd name="connsiteY23" fmla="*/ 30053 h 104955"/>
                  <a:gd name="connsiteX24" fmla="*/ 82564 w 104955"/>
                  <a:gd name="connsiteY24" fmla="*/ 21726 h 104955"/>
                  <a:gd name="connsiteX25" fmla="*/ 71334 w 104955"/>
                  <a:gd name="connsiteY25" fmla="*/ 15777 h 104955"/>
                  <a:gd name="connsiteX26" fmla="*/ 57113 w 104955"/>
                  <a:gd name="connsiteY26" fmla="*/ 13517 h 104955"/>
                  <a:gd name="connsiteX27" fmla="*/ 40517 w 104955"/>
                  <a:gd name="connsiteY27" fmla="*/ 17085 h 104955"/>
                  <a:gd name="connsiteX28" fmla="*/ 26663 w 104955"/>
                  <a:gd name="connsiteY28" fmla="*/ 26722 h 104955"/>
                  <a:gd name="connsiteX29" fmla="*/ 17098 w 104955"/>
                  <a:gd name="connsiteY29" fmla="*/ 41116 h 104955"/>
                  <a:gd name="connsiteX30" fmla="*/ 13517 w 104955"/>
                  <a:gd name="connsiteY30" fmla="*/ 58724 h 104955"/>
                  <a:gd name="connsiteX31" fmla="*/ 17098 w 104955"/>
                  <a:gd name="connsiteY31" fmla="*/ 76330 h 104955"/>
                  <a:gd name="connsiteX32" fmla="*/ 26663 w 104955"/>
                  <a:gd name="connsiteY32" fmla="*/ 90605 h 104955"/>
                  <a:gd name="connsiteX33" fmla="*/ 40517 w 104955"/>
                  <a:gd name="connsiteY33" fmla="*/ 100361 h 104955"/>
                  <a:gd name="connsiteX34" fmla="*/ 57113 w 104955"/>
                  <a:gd name="connsiteY34" fmla="*/ 103929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04955" h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: фигура 37">
                <a:extLst>
                  <a:ext uri="{FF2B5EF4-FFF2-40B4-BE49-F238E27FC236}">
                    <a16:creationId xmlns:a16="http://schemas.microsoft.com/office/drawing/2014/main" id="{A02AAF00-505E-48AC-AA43-D4282FC1054C}"/>
                  </a:ext>
                </a:extLst>
              </p:cNvPr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>
                  <a:gd name="connsiteX0" fmla="*/ 57113 w 118074"/>
                  <a:gd name="connsiteY0" fmla="*/ 33146 h 118074"/>
                  <a:gd name="connsiteX1" fmla="*/ 57113 w 118074"/>
                  <a:gd name="connsiteY1" fmla="*/ 86680 h 118074"/>
                  <a:gd name="connsiteX2" fmla="*/ 43967 w 118074"/>
                  <a:gd name="connsiteY2" fmla="*/ 84300 h 118074"/>
                  <a:gd name="connsiteX3" fmla="*/ 34180 w 118074"/>
                  <a:gd name="connsiteY3" fmla="*/ 78710 h 118074"/>
                  <a:gd name="connsiteX4" fmla="*/ 28198 w 118074"/>
                  <a:gd name="connsiteY4" fmla="*/ 70262 h 118074"/>
                  <a:gd name="connsiteX5" fmla="*/ 26059 w 118074"/>
                  <a:gd name="connsiteY5" fmla="*/ 59914 h 118074"/>
                  <a:gd name="connsiteX6" fmla="*/ 28198 w 118074"/>
                  <a:gd name="connsiteY6" fmla="*/ 49564 h 118074"/>
                  <a:gd name="connsiteX7" fmla="*/ 34180 w 118074"/>
                  <a:gd name="connsiteY7" fmla="*/ 41236 h 118074"/>
                  <a:gd name="connsiteX8" fmla="*/ 43967 w 118074"/>
                  <a:gd name="connsiteY8" fmla="*/ 35526 h 118074"/>
                  <a:gd name="connsiteX9" fmla="*/ 57113 w 118074"/>
                  <a:gd name="connsiteY9" fmla="*/ 33146 h 118074"/>
                  <a:gd name="connsiteX10" fmla="*/ 69655 w 118074"/>
                  <a:gd name="connsiteY10" fmla="*/ 86680 h 118074"/>
                  <a:gd name="connsiteX11" fmla="*/ 69655 w 118074"/>
                  <a:gd name="connsiteY11" fmla="*/ 33146 h 118074"/>
                  <a:gd name="connsiteX12" fmla="*/ 82905 w 118074"/>
                  <a:gd name="connsiteY12" fmla="*/ 35526 h 118074"/>
                  <a:gd name="connsiteX13" fmla="*/ 92587 w 118074"/>
                  <a:gd name="connsiteY13" fmla="*/ 41236 h 118074"/>
                  <a:gd name="connsiteX14" fmla="*/ 98675 w 118074"/>
                  <a:gd name="connsiteY14" fmla="*/ 49564 h 118074"/>
                  <a:gd name="connsiteX15" fmla="*/ 100708 w 118074"/>
                  <a:gd name="connsiteY15" fmla="*/ 59914 h 118074"/>
                  <a:gd name="connsiteX16" fmla="*/ 98675 w 118074"/>
                  <a:gd name="connsiteY16" fmla="*/ 70262 h 118074"/>
                  <a:gd name="connsiteX17" fmla="*/ 92587 w 118074"/>
                  <a:gd name="connsiteY17" fmla="*/ 78710 h 118074"/>
                  <a:gd name="connsiteX18" fmla="*/ 82905 w 118074"/>
                  <a:gd name="connsiteY18" fmla="*/ 84300 h 118074"/>
                  <a:gd name="connsiteX19" fmla="*/ 69655 w 118074"/>
                  <a:gd name="connsiteY19" fmla="*/ 86680 h 118074"/>
                  <a:gd name="connsiteX20" fmla="*/ 69655 w 118074"/>
                  <a:gd name="connsiteY20" fmla="*/ 106309 h 118074"/>
                  <a:gd name="connsiteX21" fmla="*/ 69655 w 118074"/>
                  <a:gd name="connsiteY21" fmla="*/ 97981 h 118074"/>
                  <a:gd name="connsiteX22" fmla="*/ 87563 w 118074"/>
                  <a:gd name="connsiteY22" fmla="*/ 94532 h 118074"/>
                  <a:gd name="connsiteX23" fmla="*/ 101299 w 118074"/>
                  <a:gd name="connsiteY23" fmla="*/ 86204 h 118074"/>
                  <a:gd name="connsiteX24" fmla="*/ 110141 w 118074"/>
                  <a:gd name="connsiteY24" fmla="*/ 74307 h 118074"/>
                  <a:gd name="connsiteX25" fmla="*/ 113251 w 118074"/>
                  <a:gd name="connsiteY25" fmla="*/ 59914 h 118074"/>
                  <a:gd name="connsiteX26" fmla="*/ 110141 w 118074"/>
                  <a:gd name="connsiteY26" fmla="*/ 45519 h 118074"/>
                  <a:gd name="connsiteX27" fmla="*/ 101299 w 118074"/>
                  <a:gd name="connsiteY27" fmla="*/ 33503 h 118074"/>
                  <a:gd name="connsiteX28" fmla="*/ 87563 w 118074"/>
                  <a:gd name="connsiteY28" fmla="*/ 25176 h 118074"/>
                  <a:gd name="connsiteX29" fmla="*/ 69655 w 118074"/>
                  <a:gd name="connsiteY29" fmla="*/ 21845 h 118074"/>
                  <a:gd name="connsiteX30" fmla="*/ 69655 w 118074"/>
                  <a:gd name="connsiteY30" fmla="*/ 13517 h 118074"/>
                  <a:gd name="connsiteX31" fmla="*/ 57113 w 118074"/>
                  <a:gd name="connsiteY31" fmla="*/ 13517 h 118074"/>
                  <a:gd name="connsiteX32" fmla="*/ 57113 w 118074"/>
                  <a:gd name="connsiteY32" fmla="*/ 21845 h 118074"/>
                  <a:gd name="connsiteX33" fmla="*/ 39192 w 118074"/>
                  <a:gd name="connsiteY33" fmla="*/ 25176 h 118074"/>
                  <a:gd name="connsiteX34" fmla="*/ 25456 w 118074"/>
                  <a:gd name="connsiteY34" fmla="*/ 33503 h 118074"/>
                  <a:gd name="connsiteX35" fmla="*/ 16613 w 118074"/>
                  <a:gd name="connsiteY35" fmla="*/ 45519 h 118074"/>
                  <a:gd name="connsiteX36" fmla="*/ 13517 w 118074"/>
                  <a:gd name="connsiteY36" fmla="*/ 59914 h 118074"/>
                  <a:gd name="connsiteX37" fmla="*/ 16613 w 118074"/>
                  <a:gd name="connsiteY37" fmla="*/ 74307 h 118074"/>
                  <a:gd name="connsiteX38" fmla="*/ 25456 w 118074"/>
                  <a:gd name="connsiteY38" fmla="*/ 86204 h 118074"/>
                  <a:gd name="connsiteX39" fmla="*/ 39192 w 118074"/>
                  <a:gd name="connsiteY39" fmla="*/ 94532 h 118074"/>
                  <a:gd name="connsiteX40" fmla="*/ 57113 w 118074"/>
                  <a:gd name="connsiteY40" fmla="*/ 97981 h 118074"/>
                  <a:gd name="connsiteX41" fmla="*/ 57113 w 118074"/>
                  <a:gd name="connsiteY41" fmla="*/ 106309 h 118074"/>
                  <a:gd name="connsiteX42" fmla="*/ 69655 w 118074"/>
                  <a:gd name="connsiteY42" fmla="*/ 106309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074" h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: фигура 38">
                <a:extLst>
                  <a:ext uri="{FF2B5EF4-FFF2-40B4-BE49-F238E27FC236}">
                    <a16:creationId xmlns:a16="http://schemas.microsoft.com/office/drawing/2014/main" id="{6D8FDFF9-EA0A-4BDF-9A1E-7DD9156C7385}"/>
                  </a:ext>
                </a:extLst>
              </p:cNvPr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>
                  <a:gd name="connsiteX0" fmla="*/ 103109 w 104955"/>
                  <a:gd name="connsiteY0" fmla="*/ 58724 h 104955"/>
                  <a:gd name="connsiteX1" fmla="*/ 99528 w 104955"/>
                  <a:gd name="connsiteY1" fmla="*/ 41116 h 104955"/>
                  <a:gd name="connsiteX2" fmla="*/ 89846 w 104955"/>
                  <a:gd name="connsiteY2" fmla="*/ 26722 h 104955"/>
                  <a:gd name="connsiteX3" fmla="*/ 75637 w 104955"/>
                  <a:gd name="connsiteY3" fmla="*/ 17085 h 104955"/>
                  <a:gd name="connsiteX4" fmla="*/ 58320 w 104955"/>
                  <a:gd name="connsiteY4" fmla="*/ 13517 h 104955"/>
                  <a:gd name="connsiteX5" fmla="*/ 40989 w 104955"/>
                  <a:gd name="connsiteY5" fmla="*/ 17085 h 104955"/>
                  <a:gd name="connsiteX6" fmla="*/ 26781 w 104955"/>
                  <a:gd name="connsiteY6" fmla="*/ 26722 h 104955"/>
                  <a:gd name="connsiteX7" fmla="*/ 17112 w 104955"/>
                  <a:gd name="connsiteY7" fmla="*/ 41116 h 104955"/>
                  <a:gd name="connsiteX8" fmla="*/ 13517 w 104955"/>
                  <a:gd name="connsiteY8" fmla="*/ 58724 h 104955"/>
                  <a:gd name="connsiteX9" fmla="*/ 17112 w 104955"/>
                  <a:gd name="connsiteY9" fmla="*/ 76330 h 104955"/>
                  <a:gd name="connsiteX10" fmla="*/ 26781 w 104955"/>
                  <a:gd name="connsiteY10" fmla="*/ 90605 h 104955"/>
                  <a:gd name="connsiteX11" fmla="*/ 40989 w 104955"/>
                  <a:gd name="connsiteY11" fmla="*/ 100361 h 104955"/>
                  <a:gd name="connsiteX12" fmla="*/ 58320 w 104955"/>
                  <a:gd name="connsiteY12" fmla="*/ 103929 h 104955"/>
                  <a:gd name="connsiteX13" fmla="*/ 75637 w 104955"/>
                  <a:gd name="connsiteY13" fmla="*/ 100361 h 104955"/>
                  <a:gd name="connsiteX14" fmla="*/ 89846 w 104955"/>
                  <a:gd name="connsiteY14" fmla="*/ 90605 h 104955"/>
                  <a:gd name="connsiteX15" fmla="*/ 99528 w 104955"/>
                  <a:gd name="connsiteY15" fmla="*/ 76330 h 104955"/>
                  <a:gd name="connsiteX16" fmla="*/ 103109 w 104955"/>
                  <a:gd name="connsiteY16" fmla="*/ 58724 h 104955"/>
                  <a:gd name="connsiteX17" fmla="*/ 26059 w 104955"/>
                  <a:gd name="connsiteY17" fmla="*/ 58724 h 104955"/>
                  <a:gd name="connsiteX18" fmla="*/ 28696 w 104955"/>
                  <a:gd name="connsiteY18" fmla="*/ 45400 h 104955"/>
                  <a:gd name="connsiteX19" fmla="*/ 35741 w 104955"/>
                  <a:gd name="connsiteY19" fmla="*/ 34574 h 104955"/>
                  <a:gd name="connsiteX20" fmla="*/ 46014 w 104955"/>
                  <a:gd name="connsiteY20" fmla="*/ 27435 h 104955"/>
                  <a:gd name="connsiteX21" fmla="*/ 58320 w 104955"/>
                  <a:gd name="connsiteY21" fmla="*/ 24819 h 104955"/>
                  <a:gd name="connsiteX22" fmla="*/ 70613 w 104955"/>
                  <a:gd name="connsiteY22" fmla="*/ 27435 h 104955"/>
                  <a:gd name="connsiteX23" fmla="*/ 80885 w 104955"/>
                  <a:gd name="connsiteY23" fmla="*/ 34574 h 104955"/>
                  <a:gd name="connsiteX24" fmla="*/ 87930 w 104955"/>
                  <a:gd name="connsiteY24" fmla="*/ 45400 h 104955"/>
                  <a:gd name="connsiteX25" fmla="*/ 90567 w 104955"/>
                  <a:gd name="connsiteY25" fmla="*/ 58724 h 104955"/>
                  <a:gd name="connsiteX26" fmla="*/ 87930 w 104955"/>
                  <a:gd name="connsiteY26" fmla="*/ 72046 h 104955"/>
                  <a:gd name="connsiteX27" fmla="*/ 80885 w 104955"/>
                  <a:gd name="connsiteY27" fmla="*/ 82753 h 104955"/>
                  <a:gd name="connsiteX28" fmla="*/ 70613 w 104955"/>
                  <a:gd name="connsiteY28" fmla="*/ 90011 h 104955"/>
                  <a:gd name="connsiteX29" fmla="*/ 58320 w 104955"/>
                  <a:gd name="connsiteY29" fmla="*/ 92628 h 104955"/>
                  <a:gd name="connsiteX30" fmla="*/ 46014 w 104955"/>
                  <a:gd name="connsiteY30" fmla="*/ 90011 h 104955"/>
                  <a:gd name="connsiteX31" fmla="*/ 35741 w 104955"/>
                  <a:gd name="connsiteY31" fmla="*/ 82753 h 104955"/>
                  <a:gd name="connsiteX32" fmla="*/ 28696 w 104955"/>
                  <a:gd name="connsiteY32" fmla="*/ 72046 h 104955"/>
                  <a:gd name="connsiteX33" fmla="*/ 26059 w 104955"/>
                  <a:gd name="connsiteY33" fmla="*/ 58724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4955" h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: фигура 39">
                <a:extLst>
                  <a:ext uri="{FF2B5EF4-FFF2-40B4-BE49-F238E27FC236}">
                    <a16:creationId xmlns:a16="http://schemas.microsoft.com/office/drawing/2014/main" id="{DD4AA00D-F7DC-4D8D-983B-34BAFE174C1B}"/>
                  </a:ext>
                </a:extLst>
              </p:cNvPr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>
                  <a:gd name="connsiteX0" fmla="*/ 83391 w 91835"/>
                  <a:gd name="connsiteY0" fmla="*/ 43853 h 104955"/>
                  <a:gd name="connsiteX1" fmla="*/ 81003 w 91835"/>
                  <a:gd name="connsiteY1" fmla="*/ 32076 h 104955"/>
                  <a:gd name="connsiteX2" fmla="*/ 74076 w 91835"/>
                  <a:gd name="connsiteY2" fmla="*/ 22439 h 104955"/>
                  <a:gd name="connsiteX3" fmla="*/ 63554 w 91835"/>
                  <a:gd name="connsiteY3" fmla="*/ 15897 h 104955"/>
                  <a:gd name="connsiteX4" fmla="*/ 49936 w 91835"/>
                  <a:gd name="connsiteY4" fmla="*/ 13517 h 104955"/>
                  <a:gd name="connsiteX5" fmla="*/ 13517 w 91835"/>
                  <a:gd name="connsiteY5" fmla="*/ 13517 h 104955"/>
                  <a:gd name="connsiteX6" fmla="*/ 13517 w 91835"/>
                  <a:gd name="connsiteY6" fmla="*/ 96792 h 104955"/>
                  <a:gd name="connsiteX7" fmla="*/ 26059 w 91835"/>
                  <a:gd name="connsiteY7" fmla="*/ 96792 h 104955"/>
                  <a:gd name="connsiteX8" fmla="*/ 26059 w 91835"/>
                  <a:gd name="connsiteY8" fmla="*/ 74189 h 104955"/>
                  <a:gd name="connsiteX9" fmla="*/ 49936 w 91835"/>
                  <a:gd name="connsiteY9" fmla="*/ 74189 h 104955"/>
                  <a:gd name="connsiteX10" fmla="*/ 63554 w 91835"/>
                  <a:gd name="connsiteY10" fmla="*/ 71809 h 104955"/>
                  <a:gd name="connsiteX11" fmla="*/ 74076 w 91835"/>
                  <a:gd name="connsiteY11" fmla="*/ 65266 h 104955"/>
                  <a:gd name="connsiteX12" fmla="*/ 81003 w 91835"/>
                  <a:gd name="connsiteY12" fmla="*/ 55630 h 104955"/>
                  <a:gd name="connsiteX13" fmla="*/ 83391 w 91835"/>
                  <a:gd name="connsiteY13" fmla="*/ 43853 h 104955"/>
                  <a:gd name="connsiteX14" fmla="*/ 70849 w 91835"/>
                  <a:gd name="connsiteY14" fmla="*/ 43853 h 104955"/>
                  <a:gd name="connsiteX15" fmla="*/ 65351 w 91835"/>
                  <a:gd name="connsiteY15" fmla="*/ 57653 h 104955"/>
                  <a:gd name="connsiteX16" fmla="*/ 49936 w 91835"/>
                  <a:gd name="connsiteY16" fmla="*/ 62888 h 104955"/>
                  <a:gd name="connsiteX17" fmla="*/ 26059 w 91835"/>
                  <a:gd name="connsiteY17" fmla="*/ 62888 h 104955"/>
                  <a:gd name="connsiteX18" fmla="*/ 26059 w 91835"/>
                  <a:gd name="connsiteY18" fmla="*/ 24819 h 104955"/>
                  <a:gd name="connsiteX19" fmla="*/ 49936 w 91835"/>
                  <a:gd name="connsiteY19" fmla="*/ 24819 h 104955"/>
                  <a:gd name="connsiteX20" fmla="*/ 65351 w 91835"/>
                  <a:gd name="connsiteY20" fmla="*/ 30054 h 104955"/>
                  <a:gd name="connsiteX21" fmla="*/ 70849 w 91835"/>
                  <a:gd name="connsiteY21" fmla="*/ 43853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835" h="10495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: фигура 40">
                <a:extLst>
                  <a:ext uri="{FF2B5EF4-FFF2-40B4-BE49-F238E27FC236}">
                    <a16:creationId xmlns:a16="http://schemas.microsoft.com/office/drawing/2014/main" id="{80BF004F-5152-4DEC-B976-F0E4B41CB3AD}"/>
                  </a:ext>
                </a:extLst>
              </p:cNvPr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>
                  <a:gd name="connsiteX0" fmla="*/ 56522 w 104955"/>
                  <a:gd name="connsiteY0" fmla="*/ 67646 h 104955"/>
                  <a:gd name="connsiteX1" fmla="*/ 85778 w 104955"/>
                  <a:gd name="connsiteY1" fmla="*/ 31362 h 104955"/>
                  <a:gd name="connsiteX2" fmla="*/ 86972 w 104955"/>
                  <a:gd name="connsiteY2" fmla="*/ 31362 h 104955"/>
                  <a:gd name="connsiteX3" fmla="*/ 86972 w 104955"/>
                  <a:gd name="connsiteY3" fmla="*/ 96792 h 104955"/>
                  <a:gd name="connsiteX4" fmla="*/ 99514 w 104955"/>
                  <a:gd name="connsiteY4" fmla="*/ 96792 h 104955"/>
                  <a:gd name="connsiteX5" fmla="*/ 99514 w 104955"/>
                  <a:gd name="connsiteY5" fmla="*/ 13517 h 104955"/>
                  <a:gd name="connsiteX6" fmla="*/ 85778 w 104955"/>
                  <a:gd name="connsiteY6" fmla="*/ 13517 h 104955"/>
                  <a:gd name="connsiteX7" fmla="*/ 56522 w 104955"/>
                  <a:gd name="connsiteY7" fmla="*/ 49801 h 104955"/>
                  <a:gd name="connsiteX8" fmla="*/ 27253 w 104955"/>
                  <a:gd name="connsiteY8" fmla="*/ 13517 h 104955"/>
                  <a:gd name="connsiteX9" fmla="*/ 13517 w 104955"/>
                  <a:gd name="connsiteY9" fmla="*/ 13517 h 104955"/>
                  <a:gd name="connsiteX10" fmla="*/ 13517 w 104955"/>
                  <a:gd name="connsiteY10" fmla="*/ 96792 h 104955"/>
                  <a:gd name="connsiteX11" fmla="*/ 26059 w 104955"/>
                  <a:gd name="connsiteY11" fmla="*/ 96792 h 104955"/>
                  <a:gd name="connsiteX12" fmla="*/ 26059 w 104955"/>
                  <a:gd name="connsiteY12" fmla="*/ 31362 h 104955"/>
                  <a:gd name="connsiteX13" fmla="*/ 27253 w 104955"/>
                  <a:gd name="connsiteY13" fmla="*/ 31362 h 104955"/>
                  <a:gd name="connsiteX14" fmla="*/ 56522 w 104955"/>
                  <a:gd name="connsiteY14" fmla="*/ 67646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955" h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: фигура 41">
                <a:extLst>
                  <a:ext uri="{FF2B5EF4-FFF2-40B4-BE49-F238E27FC236}">
                    <a16:creationId xmlns:a16="http://schemas.microsoft.com/office/drawing/2014/main" id="{816536F7-10BD-4C60-AFA7-81916E0F88B9}"/>
                  </a:ext>
                </a:extLst>
              </p:cNvPr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>
                  <a:gd name="connsiteX0" fmla="*/ 34062 w 104955"/>
                  <a:gd name="connsiteY0" fmla="*/ 65862 h 104955"/>
                  <a:gd name="connsiteX1" fmla="*/ 43980 w 104955"/>
                  <a:gd name="connsiteY1" fmla="*/ 24819 h 104955"/>
                  <a:gd name="connsiteX2" fmla="*/ 61298 w 104955"/>
                  <a:gd name="connsiteY2" fmla="*/ 24819 h 104955"/>
                  <a:gd name="connsiteX3" fmla="*/ 71085 w 104955"/>
                  <a:gd name="connsiteY3" fmla="*/ 65862 h 104955"/>
                  <a:gd name="connsiteX4" fmla="*/ 34062 w 104955"/>
                  <a:gd name="connsiteY4" fmla="*/ 65862 h 104955"/>
                  <a:gd name="connsiteX5" fmla="*/ 33826 w 104955"/>
                  <a:gd name="connsiteY5" fmla="*/ 13517 h 104955"/>
                  <a:gd name="connsiteX6" fmla="*/ 13517 w 104955"/>
                  <a:gd name="connsiteY6" fmla="*/ 96792 h 104955"/>
                  <a:gd name="connsiteX7" fmla="*/ 26663 w 104955"/>
                  <a:gd name="connsiteY7" fmla="*/ 96792 h 104955"/>
                  <a:gd name="connsiteX8" fmla="*/ 31320 w 104955"/>
                  <a:gd name="connsiteY8" fmla="*/ 77163 h 104955"/>
                  <a:gd name="connsiteX9" fmla="*/ 73840 w 104955"/>
                  <a:gd name="connsiteY9" fmla="*/ 77163 h 104955"/>
                  <a:gd name="connsiteX10" fmla="*/ 78615 w 104955"/>
                  <a:gd name="connsiteY10" fmla="*/ 96792 h 104955"/>
                  <a:gd name="connsiteX11" fmla="*/ 91748 w 104955"/>
                  <a:gd name="connsiteY11" fmla="*/ 96792 h 104955"/>
                  <a:gd name="connsiteX12" fmla="*/ 71452 w 104955"/>
                  <a:gd name="connsiteY12" fmla="*/ 13517 h 104955"/>
                  <a:gd name="connsiteX13" fmla="*/ 33826 w 104955"/>
                  <a:gd name="connsiteY13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955" h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: фигура 42">
                <a:extLst>
                  <a:ext uri="{FF2B5EF4-FFF2-40B4-BE49-F238E27FC236}">
                    <a16:creationId xmlns:a16="http://schemas.microsoft.com/office/drawing/2014/main" id="{0ACF2A25-F1EE-4CED-A577-CD6BF1F96FDF}"/>
                  </a:ext>
                </a:extLst>
              </p:cNvPr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>
                  <a:gd name="connsiteX0" fmla="*/ 13517 w 91835"/>
                  <a:gd name="connsiteY0" fmla="*/ 96792 h 118074"/>
                  <a:gd name="connsiteX1" fmla="*/ 75624 w 91835"/>
                  <a:gd name="connsiteY1" fmla="*/ 96792 h 118074"/>
                  <a:gd name="connsiteX2" fmla="*/ 75624 w 91835"/>
                  <a:gd name="connsiteY2" fmla="*/ 111067 h 118074"/>
                  <a:gd name="connsiteX3" fmla="*/ 88166 w 91835"/>
                  <a:gd name="connsiteY3" fmla="*/ 111067 h 118074"/>
                  <a:gd name="connsiteX4" fmla="*/ 88166 w 91835"/>
                  <a:gd name="connsiteY4" fmla="*/ 85490 h 118074"/>
                  <a:gd name="connsiteX5" fmla="*/ 78615 w 91835"/>
                  <a:gd name="connsiteY5" fmla="*/ 85490 h 118074"/>
                  <a:gd name="connsiteX6" fmla="*/ 78615 w 91835"/>
                  <a:gd name="connsiteY6" fmla="*/ 13517 h 118074"/>
                  <a:gd name="connsiteX7" fmla="*/ 66073 w 91835"/>
                  <a:gd name="connsiteY7" fmla="*/ 13517 h 118074"/>
                  <a:gd name="connsiteX8" fmla="*/ 66073 w 91835"/>
                  <a:gd name="connsiteY8" fmla="*/ 85490 h 118074"/>
                  <a:gd name="connsiteX9" fmla="*/ 26059 w 91835"/>
                  <a:gd name="connsiteY9" fmla="*/ 85490 h 118074"/>
                  <a:gd name="connsiteX10" fmla="*/ 26059 w 91835"/>
                  <a:gd name="connsiteY10" fmla="*/ 13517 h 118074"/>
                  <a:gd name="connsiteX11" fmla="*/ 13517 w 91835"/>
                  <a:gd name="connsiteY11" fmla="*/ 13517 h 118074"/>
                  <a:gd name="connsiteX12" fmla="*/ 13517 w 91835"/>
                  <a:gd name="connsiteY12" fmla="*/ 96792 h 11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18074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: фигура 43">
                <a:extLst>
                  <a:ext uri="{FF2B5EF4-FFF2-40B4-BE49-F238E27FC236}">
                    <a16:creationId xmlns:a16="http://schemas.microsoft.com/office/drawing/2014/main" id="{52D682C3-5D37-4E2E-A3E4-97F42177D8CD}"/>
                  </a:ext>
                </a:extLst>
              </p:cNvPr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: фигура 44">
                <a:extLst>
                  <a:ext uri="{FF2B5EF4-FFF2-40B4-BE49-F238E27FC236}">
                    <a16:creationId xmlns:a16="http://schemas.microsoft.com/office/drawing/2014/main" id="{41243F19-D0DA-42F9-92BD-F4BB1CEF54BF}"/>
                  </a:ext>
                </a:extLst>
              </p:cNvPr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>
                  <a:gd name="connsiteX0" fmla="*/ 67871 w 91835"/>
                  <a:gd name="connsiteY0" fmla="*/ 13517 h 104955"/>
                  <a:gd name="connsiteX1" fmla="*/ 27253 w 91835"/>
                  <a:gd name="connsiteY1" fmla="*/ 75973 h 104955"/>
                  <a:gd name="connsiteX2" fmla="*/ 26059 w 91835"/>
                  <a:gd name="connsiteY2" fmla="*/ 75973 h 104955"/>
                  <a:gd name="connsiteX3" fmla="*/ 26059 w 91835"/>
                  <a:gd name="connsiteY3" fmla="*/ 13517 h 104955"/>
                  <a:gd name="connsiteX4" fmla="*/ 13517 w 91835"/>
                  <a:gd name="connsiteY4" fmla="*/ 13517 h 104955"/>
                  <a:gd name="connsiteX5" fmla="*/ 13517 w 91835"/>
                  <a:gd name="connsiteY5" fmla="*/ 96792 h 104955"/>
                  <a:gd name="connsiteX6" fmla="*/ 27253 w 91835"/>
                  <a:gd name="connsiteY6" fmla="*/ 96792 h 104955"/>
                  <a:gd name="connsiteX7" fmla="*/ 67871 w 91835"/>
                  <a:gd name="connsiteY7" fmla="*/ 34336 h 104955"/>
                  <a:gd name="connsiteX8" fmla="*/ 69065 w 91835"/>
                  <a:gd name="connsiteY8" fmla="*/ 34336 h 104955"/>
                  <a:gd name="connsiteX9" fmla="*/ 69065 w 91835"/>
                  <a:gd name="connsiteY9" fmla="*/ 96792 h 104955"/>
                  <a:gd name="connsiteX10" fmla="*/ 81607 w 91835"/>
                  <a:gd name="connsiteY10" fmla="*/ 96792 h 104955"/>
                  <a:gd name="connsiteX11" fmla="*/ 81607 w 91835"/>
                  <a:gd name="connsiteY11" fmla="*/ 13517 h 104955"/>
                  <a:gd name="connsiteX12" fmla="*/ 67871 w 91835"/>
                  <a:gd name="connsiteY12" fmla="*/ 13517 h 10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835" h="10495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grpFill/>
              <a:ln w="130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id="{0C716C8C-01E5-4AA3-8EBD-254FCD5B80B4}"/>
                </a:ext>
              </a:extLst>
            </p:cNvPr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>
                <a:gd name="connsiteX0" fmla="*/ 551090 w 1167625"/>
                <a:gd name="connsiteY0" fmla="*/ 133875 h 590372"/>
                <a:gd name="connsiteX1" fmla="*/ 529578 w 1167625"/>
                <a:gd name="connsiteY1" fmla="*/ 137601 h 590372"/>
                <a:gd name="connsiteX2" fmla="*/ 522468 w 1167625"/>
                <a:gd name="connsiteY2" fmla="*/ 148668 h 590372"/>
                <a:gd name="connsiteX3" fmla="*/ 522468 w 1167625"/>
                <a:gd name="connsiteY3" fmla="*/ 356426 h 590372"/>
                <a:gd name="connsiteX4" fmla="*/ 520817 w 1167625"/>
                <a:gd name="connsiteY4" fmla="*/ 358078 h 590372"/>
                <a:gd name="connsiteX5" fmla="*/ 520817 w 1167625"/>
                <a:gd name="connsiteY5" fmla="*/ 358078 h 590372"/>
                <a:gd name="connsiteX6" fmla="*/ 519166 w 1167625"/>
                <a:gd name="connsiteY6" fmla="*/ 356426 h 590372"/>
                <a:gd name="connsiteX7" fmla="*/ 519166 w 1167625"/>
                <a:gd name="connsiteY7" fmla="*/ 232225 h 590372"/>
                <a:gd name="connsiteX8" fmla="*/ 516964 w 1167625"/>
                <a:gd name="connsiteY8" fmla="*/ 230198 h 590372"/>
                <a:gd name="connsiteX9" fmla="*/ 515466 w 1167625"/>
                <a:gd name="connsiteY9" fmla="*/ 230355 h 590372"/>
                <a:gd name="connsiteX10" fmla="*/ 514763 w 1167625"/>
                <a:gd name="connsiteY10" fmla="*/ 229677 h 590372"/>
                <a:gd name="connsiteX11" fmla="*/ 514763 w 1167625"/>
                <a:gd name="connsiteY11" fmla="*/ 229677 h 590372"/>
                <a:gd name="connsiteX12" fmla="*/ 513999 w 1167625"/>
                <a:gd name="connsiteY12" fmla="*/ 228979 h 590372"/>
                <a:gd name="connsiteX13" fmla="*/ 489787 w 1167625"/>
                <a:gd name="connsiteY13" fmla="*/ 237734 h 590372"/>
                <a:gd name="connsiteX14" fmla="*/ 487388 w 1167625"/>
                <a:gd name="connsiteY14" fmla="*/ 241970 h 590372"/>
                <a:gd name="connsiteX15" fmla="*/ 486507 w 1167625"/>
                <a:gd name="connsiteY15" fmla="*/ 246159 h 590372"/>
                <a:gd name="connsiteX16" fmla="*/ 486507 w 1167625"/>
                <a:gd name="connsiteY16" fmla="*/ 362113 h 590372"/>
                <a:gd name="connsiteX17" fmla="*/ 483205 w 1167625"/>
                <a:gd name="connsiteY17" fmla="*/ 365417 h 590372"/>
                <a:gd name="connsiteX18" fmla="*/ 481737 w 1167625"/>
                <a:gd name="connsiteY18" fmla="*/ 365417 h 590372"/>
                <a:gd name="connsiteX19" fmla="*/ 479903 w 1167625"/>
                <a:gd name="connsiteY19" fmla="*/ 367251 h 590372"/>
                <a:gd name="connsiteX20" fmla="*/ 479903 w 1167625"/>
                <a:gd name="connsiteY20" fmla="*/ 367251 h 590372"/>
                <a:gd name="connsiteX21" fmla="*/ 478068 w 1167625"/>
                <a:gd name="connsiteY21" fmla="*/ 369085 h 590372"/>
                <a:gd name="connsiteX22" fmla="*/ 476600 w 1167625"/>
                <a:gd name="connsiteY22" fmla="*/ 369085 h 590372"/>
                <a:gd name="connsiteX23" fmla="*/ 473298 w 1167625"/>
                <a:gd name="connsiteY23" fmla="*/ 372389 h 590372"/>
                <a:gd name="connsiteX24" fmla="*/ 473298 w 1167625"/>
                <a:gd name="connsiteY24" fmla="*/ 388717 h 590372"/>
                <a:gd name="connsiteX25" fmla="*/ 472013 w 1167625"/>
                <a:gd name="connsiteY25" fmla="*/ 390001 h 590372"/>
                <a:gd name="connsiteX26" fmla="*/ 472013 w 1167625"/>
                <a:gd name="connsiteY26" fmla="*/ 390001 h 590372"/>
                <a:gd name="connsiteX27" fmla="*/ 470729 w 1167625"/>
                <a:gd name="connsiteY27" fmla="*/ 391286 h 590372"/>
                <a:gd name="connsiteX28" fmla="*/ 470729 w 1167625"/>
                <a:gd name="connsiteY28" fmla="*/ 395689 h 590372"/>
                <a:gd name="connsiteX29" fmla="*/ 470179 w 1167625"/>
                <a:gd name="connsiteY29" fmla="*/ 396240 h 590372"/>
                <a:gd name="connsiteX30" fmla="*/ 470179 w 1167625"/>
                <a:gd name="connsiteY30" fmla="*/ 396240 h 590372"/>
                <a:gd name="connsiteX31" fmla="*/ 469628 w 1167625"/>
                <a:gd name="connsiteY31" fmla="*/ 396791 h 590372"/>
                <a:gd name="connsiteX32" fmla="*/ 469628 w 1167625"/>
                <a:gd name="connsiteY32" fmla="*/ 412935 h 590372"/>
                <a:gd name="connsiteX33" fmla="*/ 466510 w 1167625"/>
                <a:gd name="connsiteY33" fmla="*/ 416055 h 590372"/>
                <a:gd name="connsiteX34" fmla="*/ 466510 w 1167625"/>
                <a:gd name="connsiteY34" fmla="*/ 416055 h 590372"/>
                <a:gd name="connsiteX35" fmla="*/ 463390 w 1167625"/>
                <a:gd name="connsiteY35" fmla="*/ 412935 h 590372"/>
                <a:gd name="connsiteX36" fmla="*/ 463390 w 1167625"/>
                <a:gd name="connsiteY36" fmla="*/ 370767 h 590372"/>
                <a:gd name="connsiteX37" fmla="*/ 463207 w 1167625"/>
                <a:gd name="connsiteY37" fmla="*/ 369636 h 590372"/>
                <a:gd name="connsiteX38" fmla="*/ 463185 w 1167625"/>
                <a:gd name="connsiteY38" fmla="*/ 369572 h 590372"/>
                <a:gd name="connsiteX39" fmla="*/ 463024 w 1167625"/>
                <a:gd name="connsiteY39" fmla="*/ 368573 h 590372"/>
                <a:gd name="connsiteX40" fmla="*/ 463024 w 1167625"/>
                <a:gd name="connsiteY40" fmla="*/ 365984 h 590372"/>
                <a:gd name="connsiteX41" fmla="*/ 462456 w 1167625"/>
                <a:gd name="connsiteY41" fmla="*/ 365417 h 590372"/>
                <a:gd name="connsiteX42" fmla="*/ 462456 w 1167625"/>
                <a:gd name="connsiteY42" fmla="*/ 365417 h 590372"/>
                <a:gd name="connsiteX43" fmla="*/ 461889 w 1167625"/>
                <a:gd name="connsiteY43" fmla="*/ 364884 h 590372"/>
                <a:gd name="connsiteX44" fmla="*/ 461556 w 1167625"/>
                <a:gd name="connsiteY44" fmla="*/ 359545 h 590372"/>
                <a:gd name="connsiteX45" fmla="*/ 461305 w 1167625"/>
                <a:gd name="connsiteY45" fmla="*/ 356536 h 590372"/>
                <a:gd name="connsiteX46" fmla="*/ 461923 w 1167625"/>
                <a:gd name="connsiteY46" fmla="*/ 354041 h 590372"/>
                <a:gd name="connsiteX47" fmla="*/ 461923 w 1167625"/>
                <a:gd name="connsiteY47" fmla="*/ 354041 h 590372"/>
                <a:gd name="connsiteX48" fmla="*/ 461600 w 1167625"/>
                <a:gd name="connsiteY48" fmla="*/ 353263 h 590372"/>
                <a:gd name="connsiteX49" fmla="*/ 460822 w 1167625"/>
                <a:gd name="connsiteY49" fmla="*/ 352940 h 590372"/>
                <a:gd name="connsiteX50" fmla="*/ 460043 w 1167625"/>
                <a:gd name="connsiteY50" fmla="*/ 353263 h 590372"/>
                <a:gd name="connsiteX51" fmla="*/ 459720 w 1167625"/>
                <a:gd name="connsiteY51" fmla="*/ 354041 h 590372"/>
                <a:gd name="connsiteX52" fmla="*/ 459720 w 1167625"/>
                <a:gd name="connsiteY52" fmla="*/ 354041 h 590372"/>
                <a:gd name="connsiteX53" fmla="*/ 460342 w 1167625"/>
                <a:gd name="connsiteY53" fmla="*/ 356491 h 590372"/>
                <a:gd name="connsiteX54" fmla="*/ 460088 w 1167625"/>
                <a:gd name="connsiteY54" fmla="*/ 359545 h 590372"/>
                <a:gd name="connsiteX55" fmla="*/ 459754 w 1167625"/>
                <a:gd name="connsiteY55" fmla="*/ 364884 h 590372"/>
                <a:gd name="connsiteX56" fmla="*/ 459188 w 1167625"/>
                <a:gd name="connsiteY56" fmla="*/ 365417 h 590372"/>
                <a:gd name="connsiteX57" fmla="*/ 459188 w 1167625"/>
                <a:gd name="connsiteY57" fmla="*/ 365417 h 590372"/>
                <a:gd name="connsiteX58" fmla="*/ 458620 w 1167625"/>
                <a:gd name="connsiteY58" fmla="*/ 365984 h 590372"/>
                <a:gd name="connsiteX59" fmla="*/ 458620 w 1167625"/>
                <a:gd name="connsiteY59" fmla="*/ 366150 h 590372"/>
                <a:gd name="connsiteX60" fmla="*/ 457886 w 1167625"/>
                <a:gd name="connsiteY60" fmla="*/ 366884 h 590372"/>
                <a:gd name="connsiteX61" fmla="*/ 455735 w 1167625"/>
                <a:gd name="connsiteY61" fmla="*/ 366884 h 590372"/>
                <a:gd name="connsiteX62" fmla="*/ 454584 w 1167625"/>
                <a:gd name="connsiteY62" fmla="*/ 365733 h 590372"/>
                <a:gd name="connsiteX63" fmla="*/ 454584 w 1167625"/>
                <a:gd name="connsiteY63" fmla="*/ 365733 h 590372"/>
                <a:gd name="connsiteX64" fmla="*/ 453983 w 1167625"/>
                <a:gd name="connsiteY64" fmla="*/ 364722 h 590372"/>
                <a:gd name="connsiteX65" fmla="*/ 451216 w 1167625"/>
                <a:gd name="connsiteY65" fmla="*/ 363213 h 590372"/>
                <a:gd name="connsiteX66" fmla="*/ 449785 w 1167625"/>
                <a:gd name="connsiteY66" fmla="*/ 362848 h 590372"/>
                <a:gd name="connsiteX67" fmla="*/ 449785 w 1167625"/>
                <a:gd name="connsiteY67" fmla="*/ 362848 h 590372"/>
                <a:gd name="connsiteX68" fmla="*/ 448448 w 1167625"/>
                <a:gd name="connsiteY68" fmla="*/ 363163 h 590372"/>
                <a:gd name="connsiteX69" fmla="*/ 445303 w 1167625"/>
                <a:gd name="connsiteY69" fmla="*/ 364736 h 590372"/>
                <a:gd name="connsiteX70" fmla="*/ 444676 w 1167625"/>
                <a:gd name="connsiteY70" fmla="*/ 365750 h 590372"/>
                <a:gd name="connsiteX71" fmla="*/ 444676 w 1167625"/>
                <a:gd name="connsiteY71" fmla="*/ 365750 h 590372"/>
                <a:gd name="connsiteX72" fmla="*/ 443543 w 1167625"/>
                <a:gd name="connsiteY72" fmla="*/ 366884 h 590372"/>
                <a:gd name="connsiteX73" fmla="*/ 441374 w 1167625"/>
                <a:gd name="connsiteY73" fmla="*/ 366884 h 590372"/>
                <a:gd name="connsiteX74" fmla="*/ 440639 w 1167625"/>
                <a:gd name="connsiteY74" fmla="*/ 366150 h 590372"/>
                <a:gd name="connsiteX75" fmla="*/ 440639 w 1167625"/>
                <a:gd name="connsiteY75" fmla="*/ 365984 h 590372"/>
                <a:gd name="connsiteX76" fmla="*/ 440073 w 1167625"/>
                <a:gd name="connsiteY76" fmla="*/ 365417 h 590372"/>
                <a:gd name="connsiteX77" fmla="*/ 440073 w 1167625"/>
                <a:gd name="connsiteY77" fmla="*/ 365417 h 590372"/>
                <a:gd name="connsiteX78" fmla="*/ 439506 w 1167625"/>
                <a:gd name="connsiteY78" fmla="*/ 364884 h 590372"/>
                <a:gd name="connsiteX79" fmla="*/ 439171 w 1167625"/>
                <a:gd name="connsiteY79" fmla="*/ 359545 h 590372"/>
                <a:gd name="connsiteX80" fmla="*/ 438921 w 1167625"/>
                <a:gd name="connsiteY80" fmla="*/ 356536 h 590372"/>
                <a:gd name="connsiteX81" fmla="*/ 439539 w 1167625"/>
                <a:gd name="connsiteY81" fmla="*/ 354041 h 590372"/>
                <a:gd name="connsiteX82" fmla="*/ 439539 w 1167625"/>
                <a:gd name="connsiteY82" fmla="*/ 354041 h 590372"/>
                <a:gd name="connsiteX83" fmla="*/ 439216 w 1167625"/>
                <a:gd name="connsiteY83" fmla="*/ 353263 h 590372"/>
                <a:gd name="connsiteX84" fmla="*/ 438438 w 1167625"/>
                <a:gd name="connsiteY84" fmla="*/ 352940 h 590372"/>
                <a:gd name="connsiteX85" fmla="*/ 437660 w 1167625"/>
                <a:gd name="connsiteY85" fmla="*/ 353263 h 590372"/>
                <a:gd name="connsiteX86" fmla="*/ 437337 w 1167625"/>
                <a:gd name="connsiteY86" fmla="*/ 354041 h 590372"/>
                <a:gd name="connsiteX87" fmla="*/ 437337 w 1167625"/>
                <a:gd name="connsiteY87" fmla="*/ 354041 h 590372"/>
                <a:gd name="connsiteX88" fmla="*/ 437959 w 1167625"/>
                <a:gd name="connsiteY88" fmla="*/ 356491 h 590372"/>
                <a:gd name="connsiteX89" fmla="*/ 437705 w 1167625"/>
                <a:gd name="connsiteY89" fmla="*/ 359545 h 590372"/>
                <a:gd name="connsiteX90" fmla="*/ 437349 w 1167625"/>
                <a:gd name="connsiteY90" fmla="*/ 365228 h 590372"/>
                <a:gd name="connsiteX91" fmla="*/ 437526 w 1167625"/>
                <a:gd name="connsiteY91" fmla="*/ 365417 h 590372"/>
                <a:gd name="connsiteX92" fmla="*/ 437526 w 1167625"/>
                <a:gd name="connsiteY92" fmla="*/ 365417 h 590372"/>
                <a:gd name="connsiteX93" fmla="*/ 437705 w 1167625"/>
                <a:gd name="connsiteY93" fmla="*/ 365594 h 590372"/>
                <a:gd name="connsiteX94" fmla="*/ 437705 w 1167625"/>
                <a:gd name="connsiteY94" fmla="*/ 368573 h 590372"/>
                <a:gd name="connsiteX95" fmla="*/ 437542 w 1167625"/>
                <a:gd name="connsiteY95" fmla="*/ 369572 h 590372"/>
                <a:gd name="connsiteX96" fmla="*/ 437521 w 1167625"/>
                <a:gd name="connsiteY96" fmla="*/ 369636 h 590372"/>
                <a:gd name="connsiteX97" fmla="*/ 437337 w 1167625"/>
                <a:gd name="connsiteY97" fmla="*/ 370767 h 590372"/>
                <a:gd name="connsiteX98" fmla="*/ 437337 w 1167625"/>
                <a:gd name="connsiteY98" fmla="*/ 385966 h 590372"/>
                <a:gd name="connsiteX99" fmla="*/ 434401 w 1167625"/>
                <a:gd name="connsiteY99" fmla="*/ 388901 h 590372"/>
                <a:gd name="connsiteX100" fmla="*/ 434401 w 1167625"/>
                <a:gd name="connsiteY100" fmla="*/ 388901 h 590372"/>
                <a:gd name="connsiteX101" fmla="*/ 431466 w 1167625"/>
                <a:gd name="connsiteY101" fmla="*/ 385966 h 590372"/>
                <a:gd name="connsiteX102" fmla="*/ 431466 w 1167625"/>
                <a:gd name="connsiteY102" fmla="*/ 341381 h 590372"/>
                <a:gd name="connsiteX103" fmla="*/ 431650 w 1167625"/>
                <a:gd name="connsiteY103" fmla="*/ 341199 h 590372"/>
                <a:gd name="connsiteX104" fmla="*/ 431650 w 1167625"/>
                <a:gd name="connsiteY104" fmla="*/ 341199 h 590372"/>
                <a:gd name="connsiteX105" fmla="*/ 431832 w 1167625"/>
                <a:gd name="connsiteY105" fmla="*/ 341015 h 590372"/>
                <a:gd name="connsiteX106" fmla="*/ 431832 w 1167625"/>
                <a:gd name="connsiteY106" fmla="*/ 335362 h 590372"/>
                <a:gd name="connsiteX107" fmla="*/ 431065 w 1167625"/>
                <a:gd name="connsiteY107" fmla="*/ 334593 h 590372"/>
                <a:gd name="connsiteX108" fmla="*/ 431065 w 1167625"/>
                <a:gd name="connsiteY108" fmla="*/ 334593 h 590372"/>
                <a:gd name="connsiteX109" fmla="*/ 430299 w 1167625"/>
                <a:gd name="connsiteY109" fmla="*/ 333898 h 590372"/>
                <a:gd name="connsiteX110" fmla="*/ 429631 w 1167625"/>
                <a:gd name="connsiteY110" fmla="*/ 326887 h 590372"/>
                <a:gd name="connsiteX111" fmla="*/ 429391 w 1167625"/>
                <a:gd name="connsiteY111" fmla="*/ 323281 h 590372"/>
                <a:gd name="connsiteX112" fmla="*/ 430366 w 1167625"/>
                <a:gd name="connsiteY112" fmla="*/ 319915 h 590372"/>
                <a:gd name="connsiteX113" fmla="*/ 430366 w 1167625"/>
                <a:gd name="connsiteY113" fmla="*/ 319915 h 590372"/>
                <a:gd name="connsiteX114" fmla="*/ 429935 w 1167625"/>
                <a:gd name="connsiteY114" fmla="*/ 318877 h 590372"/>
                <a:gd name="connsiteX115" fmla="*/ 428898 w 1167625"/>
                <a:gd name="connsiteY115" fmla="*/ 318447 h 590372"/>
                <a:gd name="connsiteX116" fmla="*/ 427860 w 1167625"/>
                <a:gd name="connsiteY116" fmla="*/ 318877 h 590372"/>
                <a:gd name="connsiteX117" fmla="*/ 427430 w 1167625"/>
                <a:gd name="connsiteY117" fmla="*/ 319915 h 590372"/>
                <a:gd name="connsiteX118" fmla="*/ 427430 w 1167625"/>
                <a:gd name="connsiteY118" fmla="*/ 319915 h 590372"/>
                <a:gd name="connsiteX119" fmla="*/ 428400 w 1167625"/>
                <a:gd name="connsiteY119" fmla="*/ 323338 h 590372"/>
                <a:gd name="connsiteX120" fmla="*/ 428164 w 1167625"/>
                <a:gd name="connsiteY120" fmla="*/ 326887 h 590372"/>
                <a:gd name="connsiteX121" fmla="*/ 427496 w 1167625"/>
                <a:gd name="connsiteY121" fmla="*/ 333898 h 590372"/>
                <a:gd name="connsiteX122" fmla="*/ 426730 w 1167625"/>
                <a:gd name="connsiteY122" fmla="*/ 334593 h 590372"/>
                <a:gd name="connsiteX123" fmla="*/ 426730 w 1167625"/>
                <a:gd name="connsiteY123" fmla="*/ 334593 h 590372"/>
                <a:gd name="connsiteX124" fmla="*/ 425962 w 1167625"/>
                <a:gd name="connsiteY124" fmla="*/ 335362 h 590372"/>
                <a:gd name="connsiteX125" fmla="*/ 425962 w 1167625"/>
                <a:gd name="connsiteY125" fmla="*/ 336978 h 590372"/>
                <a:gd name="connsiteX126" fmla="*/ 423576 w 1167625"/>
                <a:gd name="connsiteY126" fmla="*/ 339363 h 590372"/>
                <a:gd name="connsiteX127" fmla="*/ 422292 w 1167625"/>
                <a:gd name="connsiteY127" fmla="*/ 339363 h 590372"/>
                <a:gd name="connsiteX128" fmla="*/ 420091 w 1167625"/>
                <a:gd name="connsiteY128" fmla="*/ 337162 h 590372"/>
                <a:gd name="connsiteX129" fmla="*/ 420091 w 1167625"/>
                <a:gd name="connsiteY129" fmla="*/ 336794 h 590372"/>
                <a:gd name="connsiteX130" fmla="*/ 418257 w 1167625"/>
                <a:gd name="connsiteY130" fmla="*/ 334960 h 590372"/>
                <a:gd name="connsiteX131" fmla="*/ 418257 w 1167625"/>
                <a:gd name="connsiteY131" fmla="*/ 334960 h 590372"/>
                <a:gd name="connsiteX132" fmla="*/ 416421 w 1167625"/>
                <a:gd name="connsiteY132" fmla="*/ 333125 h 590372"/>
                <a:gd name="connsiteX133" fmla="*/ 416421 w 1167625"/>
                <a:gd name="connsiteY133" fmla="*/ 298830 h 590372"/>
                <a:gd name="connsiteX134" fmla="*/ 416224 w 1167625"/>
                <a:gd name="connsiteY134" fmla="*/ 298633 h 590372"/>
                <a:gd name="connsiteX135" fmla="*/ 416224 w 1167625"/>
                <a:gd name="connsiteY135" fmla="*/ 298633 h 590372"/>
                <a:gd name="connsiteX136" fmla="*/ 416030 w 1167625"/>
                <a:gd name="connsiteY136" fmla="*/ 298463 h 590372"/>
                <a:gd name="connsiteX137" fmla="*/ 415715 w 1167625"/>
                <a:gd name="connsiteY137" fmla="*/ 296258 h 590372"/>
                <a:gd name="connsiteX138" fmla="*/ 415688 w 1167625"/>
                <a:gd name="connsiteY138" fmla="*/ 295867 h 590372"/>
                <a:gd name="connsiteX139" fmla="*/ 415688 w 1167625"/>
                <a:gd name="connsiteY139" fmla="*/ 294488 h 590372"/>
                <a:gd name="connsiteX140" fmla="*/ 415871 w 1167625"/>
                <a:gd name="connsiteY140" fmla="*/ 294046 h 590372"/>
                <a:gd name="connsiteX141" fmla="*/ 415871 w 1167625"/>
                <a:gd name="connsiteY141" fmla="*/ 294046 h 590372"/>
                <a:gd name="connsiteX142" fmla="*/ 415967 w 1167625"/>
                <a:gd name="connsiteY142" fmla="*/ 293624 h 590372"/>
                <a:gd name="connsiteX143" fmla="*/ 415947 w 1167625"/>
                <a:gd name="connsiteY143" fmla="*/ 293603 h 590372"/>
                <a:gd name="connsiteX144" fmla="*/ 415926 w 1167625"/>
                <a:gd name="connsiteY144" fmla="*/ 293583 h 590372"/>
                <a:gd name="connsiteX145" fmla="*/ 415504 w 1167625"/>
                <a:gd name="connsiteY145" fmla="*/ 293679 h 590372"/>
                <a:gd name="connsiteX146" fmla="*/ 415458 w 1167625"/>
                <a:gd name="connsiteY146" fmla="*/ 293725 h 590372"/>
                <a:gd name="connsiteX147" fmla="*/ 415330 w 1167625"/>
                <a:gd name="connsiteY147" fmla="*/ 294100 h 590372"/>
                <a:gd name="connsiteX148" fmla="*/ 415330 w 1167625"/>
                <a:gd name="connsiteY148" fmla="*/ 294100 h 590372"/>
                <a:gd name="connsiteX149" fmla="*/ 415688 w 1167625"/>
                <a:gd name="connsiteY149" fmla="*/ 294697 h 590372"/>
                <a:gd name="connsiteX150" fmla="*/ 415688 w 1167625"/>
                <a:gd name="connsiteY150" fmla="*/ 295942 h 590372"/>
                <a:gd name="connsiteX151" fmla="*/ 415671 w 1167625"/>
                <a:gd name="connsiteY151" fmla="*/ 296185 h 590372"/>
                <a:gd name="connsiteX152" fmla="*/ 415345 w 1167625"/>
                <a:gd name="connsiteY152" fmla="*/ 298463 h 590372"/>
                <a:gd name="connsiteX153" fmla="*/ 415150 w 1167625"/>
                <a:gd name="connsiteY153" fmla="*/ 298633 h 590372"/>
                <a:gd name="connsiteX154" fmla="*/ 415150 w 1167625"/>
                <a:gd name="connsiteY154" fmla="*/ 298633 h 590372"/>
                <a:gd name="connsiteX155" fmla="*/ 414954 w 1167625"/>
                <a:gd name="connsiteY155" fmla="*/ 298830 h 590372"/>
                <a:gd name="connsiteX156" fmla="*/ 414954 w 1167625"/>
                <a:gd name="connsiteY156" fmla="*/ 299550 h 590372"/>
                <a:gd name="connsiteX157" fmla="*/ 414403 w 1167625"/>
                <a:gd name="connsiteY157" fmla="*/ 300101 h 590372"/>
                <a:gd name="connsiteX158" fmla="*/ 414403 w 1167625"/>
                <a:gd name="connsiteY158" fmla="*/ 300101 h 590372"/>
                <a:gd name="connsiteX159" fmla="*/ 413852 w 1167625"/>
                <a:gd name="connsiteY159" fmla="*/ 299550 h 590372"/>
                <a:gd name="connsiteX160" fmla="*/ 413852 w 1167625"/>
                <a:gd name="connsiteY160" fmla="*/ 299366 h 590372"/>
                <a:gd name="connsiteX161" fmla="*/ 413119 w 1167625"/>
                <a:gd name="connsiteY161" fmla="*/ 298633 h 590372"/>
                <a:gd name="connsiteX162" fmla="*/ 412568 w 1167625"/>
                <a:gd name="connsiteY162" fmla="*/ 298633 h 590372"/>
                <a:gd name="connsiteX163" fmla="*/ 412018 w 1167625"/>
                <a:gd name="connsiteY163" fmla="*/ 298082 h 590372"/>
                <a:gd name="connsiteX164" fmla="*/ 412018 w 1167625"/>
                <a:gd name="connsiteY164" fmla="*/ 298082 h 590372"/>
                <a:gd name="connsiteX165" fmla="*/ 411467 w 1167625"/>
                <a:gd name="connsiteY165" fmla="*/ 297532 h 590372"/>
                <a:gd name="connsiteX166" fmla="*/ 410719 w 1167625"/>
                <a:gd name="connsiteY166" fmla="*/ 297532 h 590372"/>
                <a:gd name="connsiteX167" fmla="*/ 409713 w 1167625"/>
                <a:gd name="connsiteY167" fmla="*/ 296296 h 590372"/>
                <a:gd name="connsiteX168" fmla="*/ 409713 w 1167625"/>
                <a:gd name="connsiteY168" fmla="*/ 296296 h 590372"/>
                <a:gd name="connsiteX169" fmla="*/ 409822 w 1167625"/>
                <a:gd name="connsiteY169" fmla="*/ 295811 h 590372"/>
                <a:gd name="connsiteX170" fmla="*/ 409199 w 1167625"/>
                <a:gd name="connsiteY170" fmla="*/ 293162 h 590372"/>
                <a:gd name="connsiteX171" fmla="*/ 407751 w 1167625"/>
                <a:gd name="connsiteY171" fmla="*/ 291312 h 590372"/>
                <a:gd name="connsiteX172" fmla="*/ 407248 w 1167625"/>
                <a:gd name="connsiteY172" fmla="*/ 290293 h 590372"/>
                <a:gd name="connsiteX173" fmla="*/ 407248 w 1167625"/>
                <a:gd name="connsiteY173" fmla="*/ 289655 h 590372"/>
                <a:gd name="connsiteX174" fmla="*/ 406684 w 1167625"/>
                <a:gd name="connsiteY174" fmla="*/ 289092 h 590372"/>
                <a:gd name="connsiteX175" fmla="*/ 406684 w 1167625"/>
                <a:gd name="connsiteY175" fmla="*/ 289092 h 590372"/>
                <a:gd name="connsiteX176" fmla="*/ 406121 w 1167625"/>
                <a:gd name="connsiteY176" fmla="*/ 288556 h 590372"/>
                <a:gd name="connsiteX177" fmla="*/ 405047 w 1167625"/>
                <a:gd name="connsiteY177" fmla="*/ 265975 h 590372"/>
                <a:gd name="connsiteX178" fmla="*/ 404334 w 1167625"/>
                <a:gd name="connsiteY178" fmla="*/ 254225 h 590372"/>
                <a:gd name="connsiteX179" fmla="*/ 404635 w 1167625"/>
                <a:gd name="connsiteY179" fmla="*/ 254027 h 590372"/>
                <a:gd name="connsiteX180" fmla="*/ 404699 w 1167625"/>
                <a:gd name="connsiteY180" fmla="*/ 254058 h 590372"/>
                <a:gd name="connsiteX181" fmla="*/ 404926 w 1167625"/>
                <a:gd name="connsiteY181" fmla="*/ 253745 h 590372"/>
                <a:gd name="connsiteX182" fmla="*/ 404926 w 1167625"/>
                <a:gd name="connsiteY182" fmla="*/ 253745 h 590372"/>
                <a:gd name="connsiteX183" fmla="*/ 405011 w 1167625"/>
                <a:gd name="connsiteY183" fmla="*/ 253396 h 590372"/>
                <a:gd name="connsiteX184" fmla="*/ 406423 w 1167625"/>
                <a:gd name="connsiteY184" fmla="*/ 252275 h 590372"/>
                <a:gd name="connsiteX185" fmla="*/ 406713 w 1167625"/>
                <a:gd name="connsiteY185" fmla="*/ 251722 h 590372"/>
                <a:gd name="connsiteX186" fmla="*/ 406596 w 1167625"/>
                <a:gd name="connsiteY186" fmla="*/ 248689 h 590372"/>
                <a:gd name="connsiteX187" fmla="*/ 406450 w 1167625"/>
                <a:gd name="connsiteY187" fmla="*/ 248425 h 590372"/>
                <a:gd name="connsiteX188" fmla="*/ 406386 w 1167625"/>
                <a:gd name="connsiteY188" fmla="*/ 248326 h 590372"/>
                <a:gd name="connsiteX189" fmla="*/ 406222 w 1167625"/>
                <a:gd name="connsiteY189" fmla="*/ 248507 h 590372"/>
                <a:gd name="connsiteX190" fmla="*/ 406222 w 1167625"/>
                <a:gd name="connsiteY190" fmla="*/ 248507 h 590372"/>
                <a:gd name="connsiteX191" fmla="*/ 406513 w 1167625"/>
                <a:gd name="connsiteY191" fmla="*/ 250196 h 590372"/>
                <a:gd name="connsiteX192" fmla="*/ 405599 w 1167625"/>
                <a:gd name="connsiteY192" fmla="*/ 252338 h 590372"/>
                <a:gd name="connsiteX193" fmla="*/ 405270 w 1167625"/>
                <a:gd name="connsiteY193" fmla="*/ 252665 h 590372"/>
                <a:gd name="connsiteX194" fmla="*/ 401838 w 1167625"/>
                <a:gd name="connsiteY194" fmla="*/ 252791 h 590372"/>
                <a:gd name="connsiteX195" fmla="*/ 401457 w 1167625"/>
                <a:gd name="connsiteY195" fmla="*/ 252428 h 590372"/>
                <a:gd name="connsiteX196" fmla="*/ 400642 w 1167625"/>
                <a:gd name="connsiteY196" fmla="*/ 250196 h 590372"/>
                <a:gd name="connsiteX197" fmla="*/ 401031 w 1167625"/>
                <a:gd name="connsiteY197" fmla="*/ 248555 h 590372"/>
                <a:gd name="connsiteX198" fmla="*/ 401031 w 1167625"/>
                <a:gd name="connsiteY198" fmla="*/ 248555 h 590372"/>
                <a:gd name="connsiteX199" fmla="*/ 400839 w 1167625"/>
                <a:gd name="connsiteY199" fmla="*/ 248362 h 590372"/>
                <a:gd name="connsiteX200" fmla="*/ 400772 w 1167625"/>
                <a:gd name="connsiteY200" fmla="*/ 248465 h 590372"/>
                <a:gd name="connsiteX201" fmla="*/ 400276 w 1167625"/>
                <a:gd name="connsiteY201" fmla="*/ 250196 h 590372"/>
                <a:gd name="connsiteX202" fmla="*/ 400892 w 1167625"/>
                <a:gd name="connsiteY202" fmla="*/ 252170 h 590372"/>
                <a:gd name="connsiteX203" fmla="*/ 402209 w 1167625"/>
                <a:gd name="connsiteY203" fmla="*/ 253368 h 590372"/>
                <a:gd name="connsiteX204" fmla="*/ 402267 w 1167625"/>
                <a:gd name="connsiteY204" fmla="*/ 253711 h 590372"/>
                <a:gd name="connsiteX205" fmla="*/ 402267 w 1167625"/>
                <a:gd name="connsiteY205" fmla="*/ 253711 h 590372"/>
                <a:gd name="connsiteX206" fmla="*/ 402501 w 1167625"/>
                <a:gd name="connsiteY206" fmla="*/ 254037 h 590372"/>
                <a:gd name="connsiteX207" fmla="*/ 402522 w 1167625"/>
                <a:gd name="connsiteY207" fmla="*/ 254027 h 590372"/>
                <a:gd name="connsiteX208" fmla="*/ 402823 w 1167625"/>
                <a:gd name="connsiteY208" fmla="*/ 254225 h 590372"/>
                <a:gd name="connsiteX209" fmla="*/ 402110 w 1167625"/>
                <a:gd name="connsiteY209" fmla="*/ 265975 h 590372"/>
                <a:gd name="connsiteX210" fmla="*/ 401036 w 1167625"/>
                <a:gd name="connsiteY210" fmla="*/ 288556 h 590372"/>
                <a:gd name="connsiteX211" fmla="*/ 400472 w 1167625"/>
                <a:gd name="connsiteY211" fmla="*/ 289092 h 590372"/>
                <a:gd name="connsiteX212" fmla="*/ 400472 w 1167625"/>
                <a:gd name="connsiteY212" fmla="*/ 289092 h 590372"/>
                <a:gd name="connsiteX213" fmla="*/ 399909 w 1167625"/>
                <a:gd name="connsiteY213" fmla="*/ 289655 h 590372"/>
                <a:gd name="connsiteX214" fmla="*/ 399909 w 1167625"/>
                <a:gd name="connsiteY214" fmla="*/ 290315 h 590372"/>
                <a:gd name="connsiteX215" fmla="*/ 399438 w 1167625"/>
                <a:gd name="connsiteY215" fmla="*/ 291316 h 590372"/>
                <a:gd name="connsiteX216" fmla="*/ 398019 w 1167625"/>
                <a:gd name="connsiteY216" fmla="*/ 293192 h 590372"/>
                <a:gd name="connsiteX217" fmla="*/ 397340 w 1167625"/>
                <a:gd name="connsiteY217" fmla="*/ 296064 h 590372"/>
                <a:gd name="connsiteX218" fmla="*/ 397708 w 1167625"/>
                <a:gd name="connsiteY218" fmla="*/ 297532 h 590372"/>
                <a:gd name="connsiteX219" fmla="*/ 395689 w 1167625"/>
                <a:gd name="connsiteY219" fmla="*/ 297532 h 590372"/>
                <a:gd name="connsiteX220" fmla="*/ 395139 w 1167625"/>
                <a:gd name="connsiteY220" fmla="*/ 298082 h 590372"/>
                <a:gd name="connsiteX221" fmla="*/ 395139 w 1167625"/>
                <a:gd name="connsiteY221" fmla="*/ 298082 h 590372"/>
                <a:gd name="connsiteX222" fmla="*/ 394588 w 1167625"/>
                <a:gd name="connsiteY222" fmla="*/ 298633 h 590372"/>
                <a:gd name="connsiteX223" fmla="*/ 394038 w 1167625"/>
                <a:gd name="connsiteY223" fmla="*/ 298633 h 590372"/>
                <a:gd name="connsiteX224" fmla="*/ 393303 w 1167625"/>
                <a:gd name="connsiteY224" fmla="*/ 299366 h 590372"/>
                <a:gd name="connsiteX225" fmla="*/ 393303 w 1167625"/>
                <a:gd name="connsiteY225" fmla="*/ 299550 h 590372"/>
                <a:gd name="connsiteX226" fmla="*/ 392754 w 1167625"/>
                <a:gd name="connsiteY226" fmla="*/ 300101 h 590372"/>
                <a:gd name="connsiteX227" fmla="*/ 392754 w 1167625"/>
                <a:gd name="connsiteY227" fmla="*/ 300101 h 590372"/>
                <a:gd name="connsiteX228" fmla="*/ 392203 w 1167625"/>
                <a:gd name="connsiteY228" fmla="*/ 299550 h 590372"/>
                <a:gd name="connsiteX229" fmla="*/ 392203 w 1167625"/>
                <a:gd name="connsiteY229" fmla="*/ 298830 h 590372"/>
                <a:gd name="connsiteX230" fmla="*/ 392007 w 1167625"/>
                <a:gd name="connsiteY230" fmla="*/ 298633 h 590372"/>
                <a:gd name="connsiteX231" fmla="*/ 392007 w 1167625"/>
                <a:gd name="connsiteY231" fmla="*/ 298633 h 590372"/>
                <a:gd name="connsiteX232" fmla="*/ 391812 w 1167625"/>
                <a:gd name="connsiteY232" fmla="*/ 298463 h 590372"/>
                <a:gd name="connsiteX233" fmla="*/ 391497 w 1167625"/>
                <a:gd name="connsiteY233" fmla="*/ 296258 h 590372"/>
                <a:gd name="connsiteX234" fmla="*/ 391469 w 1167625"/>
                <a:gd name="connsiteY234" fmla="*/ 295867 h 590372"/>
                <a:gd name="connsiteX235" fmla="*/ 391469 w 1167625"/>
                <a:gd name="connsiteY235" fmla="*/ 294488 h 590372"/>
                <a:gd name="connsiteX236" fmla="*/ 391653 w 1167625"/>
                <a:gd name="connsiteY236" fmla="*/ 294046 h 590372"/>
                <a:gd name="connsiteX237" fmla="*/ 391653 w 1167625"/>
                <a:gd name="connsiteY237" fmla="*/ 294046 h 590372"/>
                <a:gd name="connsiteX238" fmla="*/ 391749 w 1167625"/>
                <a:gd name="connsiteY238" fmla="*/ 293624 h 590372"/>
                <a:gd name="connsiteX239" fmla="*/ 391729 w 1167625"/>
                <a:gd name="connsiteY239" fmla="*/ 293603 h 590372"/>
                <a:gd name="connsiteX240" fmla="*/ 391469 w 1167625"/>
                <a:gd name="connsiteY240" fmla="*/ 293495 h 590372"/>
                <a:gd name="connsiteX241" fmla="*/ 390882 w 1167625"/>
                <a:gd name="connsiteY241" fmla="*/ 293737 h 590372"/>
                <a:gd name="connsiteX242" fmla="*/ 390745 w 1167625"/>
                <a:gd name="connsiteY242" fmla="*/ 294099 h 590372"/>
                <a:gd name="connsiteX243" fmla="*/ 390745 w 1167625"/>
                <a:gd name="connsiteY243" fmla="*/ 294099 h 590372"/>
                <a:gd name="connsiteX244" fmla="*/ 391102 w 1167625"/>
                <a:gd name="connsiteY244" fmla="*/ 294697 h 590372"/>
                <a:gd name="connsiteX245" fmla="*/ 391102 w 1167625"/>
                <a:gd name="connsiteY245" fmla="*/ 295942 h 590372"/>
                <a:gd name="connsiteX246" fmla="*/ 391085 w 1167625"/>
                <a:gd name="connsiteY246" fmla="*/ 296185 h 590372"/>
                <a:gd name="connsiteX247" fmla="*/ 390760 w 1167625"/>
                <a:gd name="connsiteY247" fmla="*/ 298463 h 590372"/>
                <a:gd name="connsiteX248" fmla="*/ 390565 w 1167625"/>
                <a:gd name="connsiteY248" fmla="*/ 298633 h 590372"/>
                <a:gd name="connsiteX249" fmla="*/ 390565 w 1167625"/>
                <a:gd name="connsiteY249" fmla="*/ 298633 h 590372"/>
                <a:gd name="connsiteX250" fmla="*/ 390369 w 1167625"/>
                <a:gd name="connsiteY250" fmla="*/ 298830 h 590372"/>
                <a:gd name="connsiteX251" fmla="*/ 390369 w 1167625"/>
                <a:gd name="connsiteY251" fmla="*/ 333309 h 590372"/>
                <a:gd name="connsiteX252" fmla="*/ 388351 w 1167625"/>
                <a:gd name="connsiteY252" fmla="*/ 335326 h 590372"/>
                <a:gd name="connsiteX253" fmla="*/ 388351 w 1167625"/>
                <a:gd name="connsiteY253" fmla="*/ 335326 h 590372"/>
                <a:gd name="connsiteX254" fmla="*/ 386332 w 1167625"/>
                <a:gd name="connsiteY254" fmla="*/ 337345 h 590372"/>
                <a:gd name="connsiteX255" fmla="*/ 386332 w 1167625"/>
                <a:gd name="connsiteY255" fmla="*/ 337529 h 590372"/>
                <a:gd name="connsiteX256" fmla="*/ 384130 w 1167625"/>
                <a:gd name="connsiteY256" fmla="*/ 339730 h 590372"/>
                <a:gd name="connsiteX257" fmla="*/ 382846 w 1167625"/>
                <a:gd name="connsiteY257" fmla="*/ 339730 h 590372"/>
                <a:gd name="connsiteX258" fmla="*/ 380461 w 1167625"/>
                <a:gd name="connsiteY258" fmla="*/ 337345 h 590372"/>
                <a:gd name="connsiteX259" fmla="*/ 380461 w 1167625"/>
                <a:gd name="connsiteY259" fmla="*/ 335729 h 590372"/>
                <a:gd name="connsiteX260" fmla="*/ 379692 w 1167625"/>
                <a:gd name="connsiteY260" fmla="*/ 334960 h 590372"/>
                <a:gd name="connsiteX261" fmla="*/ 379692 w 1167625"/>
                <a:gd name="connsiteY261" fmla="*/ 334960 h 590372"/>
                <a:gd name="connsiteX262" fmla="*/ 378927 w 1167625"/>
                <a:gd name="connsiteY262" fmla="*/ 334264 h 590372"/>
                <a:gd name="connsiteX263" fmla="*/ 378259 w 1167625"/>
                <a:gd name="connsiteY263" fmla="*/ 327254 h 590372"/>
                <a:gd name="connsiteX264" fmla="*/ 378019 w 1167625"/>
                <a:gd name="connsiteY264" fmla="*/ 323649 h 590372"/>
                <a:gd name="connsiteX265" fmla="*/ 378993 w 1167625"/>
                <a:gd name="connsiteY265" fmla="*/ 320282 h 590372"/>
                <a:gd name="connsiteX266" fmla="*/ 378993 w 1167625"/>
                <a:gd name="connsiteY266" fmla="*/ 320282 h 590372"/>
                <a:gd name="connsiteX267" fmla="*/ 378564 w 1167625"/>
                <a:gd name="connsiteY267" fmla="*/ 319245 h 590372"/>
                <a:gd name="connsiteX268" fmla="*/ 377526 w 1167625"/>
                <a:gd name="connsiteY268" fmla="*/ 318814 h 590372"/>
                <a:gd name="connsiteX269" fmla="*/ 376487 w 1167625"/>
                <a:gd name="connsiteY269" fmla="*/ 319245 h 590372"/>
                <a:gd name="connsiteX270" fmla="*/ 376058 w 1167625"/>
                <a:gd name="connsiteY270" fmla="*/ 320282 h 590372"/>
                <a:gd name="connsiteX271" fmla="*/ 376058 w 1167625"/>
                <a:gd name="connsiteY271" fmla="*/ 320282 h 590372"/>
                <a:gd name="connsiteX272" fmla="*/ 377028 w 1167625"/>
                <a:gd name="connsiteY272" fmla="*/ 323705 h 590372"/>
                <a:gd name="connsiteX273" fmla="*/ 376791 w 1167625"/>
                <a:gd name="connsiteY273" fmla="*/ 327254 h 590372"/>
                <a:gd name="connsiteX274" fmla="*/ 376091 w 1167625"/>
                <a:gd name="connsiteY274" fmla="*/ 334613 h 590372"/>
                <a:gd name="connsiteX275" fmla="*/ 375708 w 1167625"/>
                <a:gd name="connsiteY275" fmla="*/ 334960 h 590372"/>
                <a:gd name="connsiteX276" fmla="*/ 375708 w 1167625"/>
                <a:gd name="connsiteY276" fmla="*/ 334960 h 590372"/>
                <a:gd name="connsiteX277" fmla="*/ 375323 w 1167625"/>
                <a:gd name="connsiteY277" fmla="*/ 335345 h 590372"/>
                <a:gd name="connsiteX278" fmla="*/ 375323 w 1167625"/>
                <a:gd name="connsiteY278" fmla="*/ 341381 h 590372"/>
                <a:gd name="connsiteX279" fmla="*/ 375507 w 1167625"/>
                <a:gd name="connsiteY279" fmla="*/ 341565 h 590372"/>
                <a:gd name="connsiteX280" fmla="*/ 375507 w 1167625"/>
                <a:gd name="connsiteY280" fmla="*/ 341565 h 590372"/>
                <a:gd name="connsiteX281" fmla="*/ 375691 w 1167625"/>
                <a:gd name="connsiteY281" fmla="*/ 341748 h 590372"/>
                <a:gd name="connsiteX282" fmla="*/ 375691 w 1167625"/>
                <a:gd name="connsiteY282" fmla="*/ 383030 h 590372"/>
                <a:gd name="connsiteX283" fmla="*/ 369452 w 1167625"/>
                <a:gd name="connsiteY283" fmla="*/ 389268 h 590372"/>
                <a:gd name="connsiteX284" fmla="*/ 369452 w 1167625"/>
                <a:gd name="connsiteY284" fmla="*/ 389268 h 590372"/>
                <a:gd name="connsiteX285" fmla="*/ 363214 w 1167625"/>
                <a:gd name="connsiteY285" fmla="*/ 383030 h 590372"/>
                <a:gd name="connsiteX286" fmla="*/ 363214 w 1167625"/>
                <a:gd name="connsiteY286" fmla="*/ 371134 h 590372"/>
                <a:gd name="connsiteX287" fmla="*/ 363030 w 1167625"/>
                <a:gd name="connsiteY287" fmla="*/ 370003 h 590372"/>
                <a:gd name="connsiteX288" fmla="*/ 363009 w 1167625"/>
                <a:gd name="connsiteY288" fmla="*/ 369939 h 590372"/>
                <a:gd name="connsiteX289" fmla="*/ 362848 w 1167625"/>
                <a:gd name="connsiteY289" fmla="*/ 368941 h 590372"/>
                <a:gd name="connsiteX290" fmla="*/ 362848 w 1167625"/>
                <a:gd name="connsiteY290" fmla="*/ 366351 h 590372"/>
                <a:gd name="connsiteX291" fmla="*/ 362280 w 1167625"/>
                <a:gd name="connsiteY291" fmla="*/ 365783 h 590372"/>
                <a:gd name="connsiteX292" fmla="*/ 362280 w 1167625"/>
                <a:gd name="connsiteY292" fmla="*/ 365783 h 590372"/>
                <a:gd name="connsiteX293" fmla="*/ 361713 w 1167625"/>
                <a:gd name="connsiteY293" fmla="*/ 365252 h 590372"/>
                <a:gd name="connsiteX294" fmla="*/ 361380 w 1167625"/>
                <a:gd name="connsiteY294" fmla="*/ 359912 h 590372"/>
                <a:gd name="connsiteX295" fmla="*/ 361129 w 1167625"/>
                <a:gd name="connsiteY295" fmla="*/ 356902 h 590372"/>
                <a:gd name="connsiteX296" fmla="*/ 361747 w 1167625"/>
                <a:gd name="connsiteY296" fmla="*/ 354408 h 590372"/>
                <a:gd name="connsiteX297" fmla="*/ 361747 w 1167625"/>
                <a:gd name="connsiteY297" fmla="*/ 354408 h 590372"/>
                <a:gd name="connsiteX298" fmla="*/ 361425 w 1167625"/>
                <a:gd name="connsiteY298" fmla="*/ 353629 h 590372"/>
                <a:gd name="connsiteX299" fmla="*/ 360645 w 1167625"/>
                <a:gd name="connsiteY299" fmla="*/ 353308 h 590372"/>
                <a:gd name="connsiteX300" fmla="*/ 359867 w 1167625"/>
                <a:gd name="connsiteY300" fmla="*/ 353629 h 590372"/>
                <a:gd name="connsiteX301" fmla="*/ 359545 w 1167625"/>
                <a:gd name="connsiteY301" fmla="*/ 354408 h 590372"/>
                <a:gd name="connsiteX302" fmla="*/ 359545 w 1167625"/>
                <a:gd name="connsiteY302" fmla="*/ 354408 h 590372"/>
                <a:gd name="connsiteX303" fmla="*/ 360167 w 1167625"/>
                <a:gd name="connsiteY303" fmla="*/ 356858 h 590372"/>
                <a:gd name="connsiteX304" fmla="*/ 359912 w 1167625"/>
                <a:gd name="connsiteY304" fmla="*/ 359912 h 590372"/>
                <a:gd name="connsiteX305" fmla="*/ 359579 w 1167625"/>
                <a:gd name="connsiteY305" fmla="*/ 365252 h 590372"/>
                <a:gd name="connsiteX306" fmla="*/ 359012 w 1167625"/>
                <a:gd name="connsiteY306" fmla="*/ 365783 h 590372"/>
                <a:gd name="connsiteX307" fmla="*/ 359012 w 1167625"/>
                <a:gd name="connsiteY307" fmla="*/ 365783 h 590372"/>
                <a:gd name="connsiteX308" fmla="*/ 358444 w 1167625"/>
                <a:gd name="connsiteY308" fmla="*/ 366351 h 590372"/>
                <a:gd name="connsiteX309" fmla="*/ 358444 w 1167625"/>
                <a:gd name="connsiteY309" fmla="*/ 366518 h 590372"/>
                <a:gd name="connsiteX310" fmla="*/ 357711 w 1167625"/>
                <a:gd name="connsiteY310" fmla="*/ 367251 h 590372"/>
                <a:gd name="connsiteX311" fmla="*/ 355790 w 1167625"/>
                <a:gd name="connsiteY311" fmla="*/ 367251 h 590372"/>
                <a:gd name="connsiteX312" fmla="*/ 354408 w 1167625"/>
                <a:gd name="connsiteY312" fmla="*/ 365870 h 590372"/>
                <a:gd name="connsiteX313" fmla="*/ 354408 w 1167625"/>
                <a:gd name="connsiteY313" fmla="*/ 365870 h 590372"/>
                <a:gd name="connsiteX314" fmla="*/ 353688 w 1167625"/>
                <a:gd name="connsiteY314" fmla="*/ 364657 h 590372"/>
                <a:gd name="connsiteX315" fmla="*/ 350694 w 1167625"/>
                <a:gd name="connsiteY315" fmla="*/ 363024 h 590372"/>
                <a:gd name="connsiteX316" fmla="*/ 350004 w 1167625"/>
                <a:gd name="connsiteY316" fmla="*/ 362848 h 590372"/>
                <a:gd name="connsiteX317" fmla="*/ 350004 w 1167625"/>
                <a:gd name="connsiteY317" fmla="*/ 362848 h 590372"/>
                <a:gd name="connsiteX318" fmla="*/ 349315 w 1167625"/>
                <a:gd name="connsiteY318" fmla="*/ 363024 h 590372"/>
                <a:gd name="connsiteX319" fmla="*/ 346201 w 1167625"/>
                <a:gd name="connsiteY319" fmla="*/ 364722 h 590372"/>
                <a:gd name="connsiteX320" fmla="*/ 345601 w 1167625"/>
                <a:gd name="connsiteY320" fmla="*/ 365733 h 590372"/>
                <a:gd name="connsiteX321" fmla="*/ 345601 w 1167625"/>
                <a:gd name="connsiteY321" fmla="*/ 365733 h 590372"/>
                <a:gd name="connsiteX322" fmla="*/ 344449 w 1167625"/>
                <a:gd name="connsiteY322" fmla="*/ 366884 h 590372"/>
                <a:gd name="connsiteX323" fmla="*/ 342299 w 1167625"/>
                <a:gd name="connsiteY323" fmla="*/ 366884 h 590372"/>
                <a:gd name="connsiteX324" fmla="*/ 341565 w 1167625"/>
                <a:gd name="connsiteY324" fmla="*/ 366150 h 590372"/>
                <a:gd name="connsiteX325" fmla="*/ 341565 w 1167625"/>
                <a:gd name="connsiteY325" fmla="*/ 365984 h 590372"/>
                <a:gd name="connsiteX326" fmla="*/ 340998 w 1167625"/>
                <a:gd name="connsiteY326" fmla="*/ 365417 h 590372"/>
                <a:gd name="connsiteX327" fmla="*/ 340998 w 1167625"/>
                <a:gd name="connsiteY327" fmla="*/ 365417 h 590372"/>
                <a:gd name="connsiteX328" fmla="*/ 340431 w 1167625"/>
                <a:gd name="connsiteY328" fmla="*/ 364884 h 590372"/>
                <a:gd name="connsiteX329" fmla="*/ 340098 w 1167625"/>
                <a:gd name="connsiteY329" fmla="*/ 359545 h 590372"/>
                <a:gd name="connsiteX330" fmla="*/ 339846 w 1167625"/>
                <a:gd name="connsiteY330" fmla="*/ 356536 h 590372"/>
                <a:gd name="connsiteX331" fmla="*/ 340464 w 1167625"/>
                <a:gd name="connsiteY331" fmla="*/ 354041 h 590372"/>
                <a:gd name="connsiteX332" fmla="*/ 340464 w 1167625"/>
                <a:gd name="connsiteY332" fmla="*/ 354041 h 590372"/>
                <a:gd name="connsiteX333" fmla="*/ 340141 w 1167625"/>
                <a:gd name="connsiteY333" fmla="*/ 353263 h 590372"/>
                <a:gd name="connsiteX334" fmla="*/ 339363 w 1167625"/>
                <a:gd name="connsiteY334" fmla="*/ 352940 h 590372"/>
                <a:gd name="connsiteX335" fmla="*/ 338585 w 1167625"/>
                <a:gd name="connsiteY335" fmla="*/ 353263 h 590372"/>
                <a:gd name="connsiteX336" fmla="*/ 338262 w 1167625"/>
                <a:gd name="connsiteY336" fmla="*/ 354041 h 590372"/>
                <a:gd name="connsiteX337" fmla="*/ 338262 w 1167625"/>
                <a:gd name="connsiteY337" fmla="*/ 354041 h 590372"/>
                <a:gd name="connsiteX338" fmla="*/ 338884 w 1167625"/>
                <a:gd name="connsiteY338" fmla="*/ 356491 h 590372"/>
                <a:gd name="connsiteX339" fmla="*/ 338630 w 1167625"/>
                <a:gd name="connsiteY339" fmla="*/ 359545 h 590372"/>
                <a:gd name="connsiteX340" fmla="*/ 338295 w 1167625"/>
                <a:gd name="connsiteY340" fmla="*/ 364884 h 590372"/>
                <a:gd name="connsiteX341" fmla="*/ 337730 w 1167625"/>
                <a:gd name="connsiteY341" fmla="*/ 365417 h 590372"/>
                <a:gd name="connsiteX342" fmla="*/ 337730 w 1167625"/>
                <a:gd name="connsiteY342" fmla="*/ 365417 h 590372"/>
                <a:gd name="connsiteX343" fmla="*/ 337162 w 1167625"/>
                <a:gd name="connsiteY343" fmla="*/ 365984 h 590372"/>
                <a:gd name="connsiteX344" fmla="*/ 337162 w 1167625"/>
                <a:gd name="connsiteY344" fmla="*/ 368573 h 590372"/>
                <a:gd name="connsiteX345" fmla="*/ 336999 w 1167625"/>
                <a:gd name="connsiteY345" fmla="*/ 369572 h 590372"/>
                <a:gd name="connsiteX346" fmla="*/ 336978 w 1167625"/>
                <a:gd name="connsiteY346" fmla="*/ 369636 h 590372"/>
                <a:gd name="connsiteX347" fmla="*/ 336794 w 1167625"/>
                <a:gd name="connsiteY347" fmla="*/ 370767 h 590372"/>
                <a:gd name="connsiteX348" fmla="*/ 336794 w 1167625"/>
                <a:gd name="connsiteY348" fmla="*/ 432328 h 590372"/>
                <a:gd name="connsiteX349" fmla="*/ 335455 w 1167625"/>
                <a:gd name="connsiteY349" fmla="*/ 433668 h 590372"/>
                <a:gd name="connsiteX350" fmla="*/ 335455 w 1167625"/>
                <a:gd name="connsiteY350" fmla="*/ 433668 h 590372"/>
                <a:gd name="connsiteX351" fmla="*/ 334236 w 1167625"/>
                <a:gd name="connsiteY351" fmla="*/ 434452 h 590372"/>
                <a:gd name="connsiteX352" fmla="*/ 332942 w 1167625"/>
                <a:gd name="connsiteY352" fmla="*/ 437298 h 590372"/>
                <a:gd name="connsiteX353" fmla="*/ 333205 w 1167625"/>
                <a:gd name="connsiteY353" fmla="*/ 437705 h 590372"/>
                <a:gd name="connsiteX354" fmla="*/ 333205 w 1167625"/>
                <a:gd name="connsiteY354" fmla="*/ 437705 h 590372"/>
                <a:gd name="connsiteX355" fmla="*/ 333492 w 1167625"/>
                <a:gd name="connsiteY355" fmla="*/ 437992 h 590372"/>
                <a:gd name="connsiteX356" fmla="*/ 333492 w 1167625"/>
                <a:gd name="connsiteY356" fmla="*/ 443392 h 590372"/>
                <a:gd name="connsiteX357" fmla="*/ 331474 w 1167625"/>
                <a:gd name="connsiteY357" fmla="*/ 445410 h 590372"/>
                <a:gd name="connsiteX358" fmla="*/ 330527 w 1167625"/>
                <a:gd name="connsiteY358" fmla="*/ 445410 h 590372"/>
                <a:gd name="connsiteX359" fmla="*/ 329455 w 1167625"/>
                <a:gd name="connsiteY359" fmla="*/ 446482 h 590372"/>
                <a:gd name="connsiteX360" fmla="*/ 329455 w 1167625"/>
                <a:gd name="connsiteY360" fmla="*/ 446482 h 590372"/>
                <a:gd name="connsiteX361" fmla="*/ 329198 w 1167625"/>
                <a:gd name="connsiteY361" fmla="*/ 447178 h 590372"/>
                <a:gd name="connsiteX362" fmla="*/ 325579 w 1167625"/>
                <a:gd name="connsiteY362" fmla="*/ 451401 h 590372"/>
                <a:gd name="connsiteX363" fmla="*/ 324243 w 1167625"/>
                <a:gd name="connsiteY363" fmla="*/ 452015 h 590372"/>
                <a:gd name="connsiteX364" fmla="*/ 324243 w 1167625"/>
                <a:gd name="connsiteY364" fmla="*/ 452015 h 590372"/>
                <a:gd name="connsiteX365" fmla="*/ 322484 w 1167625"/>
                <a:gd name="connsiteY365" fmla="*/ 453775 h 590372"/>
                <a:gd name="connsiteX366" fmla="*/ 322484 w 1167625"/>
                <a:gd name="connsiteY366" fmla="*/ 460088 h 590372"/>
                <a:gd name="connsiteX367" fmla="*/ 321750 w 1167625"/>
                <a:gd name="connsiteY367" fmla="*/ 460822 h 590372"/>
                <a:gd name="connsiteX368" fmla="*/ 321750 w 1167625"/>
                <a:gd name="connsiteY368" fmla="*/ 460822 h 590372"/>
                <a:gd name="connsiteX369" fmla="*/ 321016 w 1167625"/>
                <a:gd name="connsiteY369" fmla="*/ 461556 h 590372"/>
                <a:gd name="connsiteX370" fmla="*/ 321016 w 1167625"/>
                <a:gd name="connsiteY370" fmla="*/ 462840 h 590372"/>
                <a:gd name="connsiteX371" fmla="*/ 320099 w 1167625"/>
                <a:gd name="connsiteY371" fmla="*/ 463757 h 590372"/>
                <a:gd name="connsiteX372" fmla="*/ 320099 w 1167625"/>
                <a:gd name="connsiteY372" fmla="*/ 463757 h 590372"/>
                <a:gd name="connsiteX373" fmla="*/ 319182 w 1167625"/>
                <a:gd name="connsiteY373" fmla="*/ 464674 h 590372"/>
                <a:gd name="connsiteX374" fmla="*/ 319182 w 1167625"/>
                <a:gd name="connsiteY374" fmla="*/ 472381 h 590372"/>
                <a:gd name="connsiteX375" fmla="*/ 316062 w 1167625"/>
                <a:gd name="connsiteY375" fmla="*/ 475499 h 590372"/>
                <a:gd name="connsiteX376" fmla="*/ 314228 w 1167625"/>
                <a:gd name="connsiteY376" fmla="*/ 475499 h 590372"/>
                <a:gd name="connsiteX377" fmla="*/ 312943 w 1167625"/>
                <a:gd name="connsiteY377" fmla="*/ 476783 h 590372"/>
                <a:gd name="connsiteX378" fmla="*/ 312943 w 1167625"/>
                <a:gd name="connsiteY378" fmla="*/ 477518 h 590372"/>
                <a:gd name="connsiteX379" fmla="*/ 313494 w 1167625"/>
                <a:gd name="connsiteY379" fmla="*/ 478068 h 590372"/>
                <a:gd name="connsiteX380" fmla="*/ 313494 w 1167625"/>
                <a:gd name="connsiteY380" fmla="*/ 478068 h 590372"/>
                <a:gd name="connsiteX381" fmla="*/ 314044 w 1167625"/>
                <a:gd name="connsiteY381" fmla="*/ 478619 h 590372"/>
                <a:gd name="connsiteX382" fmla="*/ 314044 w 1167625"/>
                <a:gd name="connsiteY382" fmla="*/ 484810 h 590372"/>
                <a:gd name="connsiteX383" fmla="*/ 308807 w 1167625"/>
                <a:gd name="connsiteY383" fmla="*/ 491388 h 590372"/>
                <a:gd name="connsiteX384" fmla="*/ 13517 w 1167625"/>
                <a:gd name="connsiteY384" fmla="*/ 585217 h 590372"/>
                <a:gd name="connsiteX385" fmla="*/ 1057106 w 1167625"/>
                <a:gd name="connsiteY385" fmla="*/ 445777 h 590372"/>
                <a:gd name="connsiteX386" fmla="*/ 1144569 w 1167625"/>
                <a:gd name="connsiteY386" fmla="*/ 446608 h 590372"/>
                <a:gd name="connsiteX387" fmla="*/ 1157969 w 1167625"/>
                <a:gd name="connsiteY387" fmla="*/ 433430 h 590372"/>
                <a:gd name="connsiteX388" fmla="*/ 1157648 w 1167625"/>
                <a:gd name="connsiteY388" fmla="*/ 339363 h 590372"/>
                <a:gd name="connsiteX389" fmla="*/ 1157648 w 1167625"/>
                <a:gd name="connsiteY389" fmla="*/ 337162 h 590372"/>
                <a:gd name="connsiteX390" fmla="*/ 1154713 w 1167625"/>
                <a:gd name="connsiteY390" fmla="*/ 294963 h 590372"/>
                <a:gd name="connsiteX391" fmla="*/ 1154713 w 1167625"/>
                <a:gd name="connsiteY391" fmla="*/ 287441 h 590372"/>
                <a:gd name="connsiteX392" fmla="*/ 1157098 w 1167625"/>
                <a:gd name="connsiteY392" fmla="*/ 285055 h 590372"/>
                <a:gd name="connsiteX393" fmla="*/ 1157282 w 1167625"/>
                <a:gd name="connsiteY393" fmla="*/ 285055 h 590372"/>
                <a:gd name="connsiteX394" fmla="*/ 1159483 w 1167625"/>
                <a:gd name="connsiteY394" fmla="*/ 282854 h 590372"/>
                <a:gd name="connsiteX395" fmla="*/ 1159483 w 1167625"/>
                <a:gd name="connsiteY395" fmla="*/ 281937 h 590372"/>
                <a:gd name="connsiteX396" fmla="*/ 1158199 w 1167625"/>
                <a:gd name="connsiteY396" fmla="*/ 280653 h 590372"/>
                <a:gd name="connsiteX397" fmla="*/ 1158199 w 1167625"/>
                <a:gd name="connsiteY397" fmla="*/ 280653 h 590372"/>
                <a:gd name="connsiteX398" fmla="*/ 1156915 w 1167625"/>
                <a:gd name="connsiteY398" fmla="*/ 279368 h 590372"/>
                <a:gd name="connsiteX399" fmla="*/ 1156915 w 1167625"/>
                <a:gd name="connsiteY399" fmla="*/ 275515 h 590372"/>
                <a:gd name="connsiteX400" fmla="*/ 1157648 w 1167625"/>
                <a:gd name="connsiteY400" fmla="*/ 274782 h 590372"/>
                <a:gd name="connsiteX401" fmla="*/ 1157648 w 1167625"/>
                <a:gd name="connsiteY401" fmla="*/ 274782 h 590372"/>
                <a:gd name="connsiteX402" fmla="*/ 1158383 w 1167625"/>
                <a:gd name="connsiteY402" fmla="*/ 274047 h 590372"/>
                <a:gd name="connsiteX403" fmla="*/ 1158383 w 1167625"/>
                <a:gd name="connsiteY403" fmla="*/ 272250 h 590372"/>
                <a:gd name="connsiteX404" fmla="*/ 1156143 w 1167625"/>
                <a:gd name="connsiteY404" fmla="*/ 270011 h 590372"/>
                <a:gd name="connsiteX405" fmla="*/ 1156143 w 1167625"/>
                <a:gd name="connsiteY405" fmla="*/ 270011 h 590372"/>
                <a:gd name="connsiteX406" fmla="*/ 1153905 w 1167625"/>
                <a:gd name="connsiteY406" fmla="*/ 267848 h 590372"/>
                <a:gd name="connsiteX407" fmla="*/ 1152878 w 1167625"/>
                <a:gd name="connsiteY407" fmla="*/ 237719 h 590372"/>
                <a:gd name="connsiteX408" fmla="*/ 1152878 w 1167625"/>
                <a:gd name="connsiteY408" fmla="*/ 234234 h 590372"/>
                <a:gd name="connsiteX409" fmla="*/ 1153061 w 1167625"/>
                <a:gd name="connsiteY409" fmla="*/ 234050 h 590372"/>
                <a:gd name="connsiteX410" fmla="*/ 1153061 w 1167625"/>
                <a:gd name="connsiteY410" fmla="*/ 234050 h 590372"/>
                <a:gd name="connsiteX411" fmla="*/ 1153245 w 1167625"/>
                <a:gd name="connsiteY411" fmla="*/ 233866 h 590372"/>
                <a:gd name="connsiteX412" fmla="*/ 1153245 w 1167625"/>
                <a:gd name="connsiteY412" fmla="*/ 230198 h 590372"/>
                <a:gd name="connsiteX413" fmla="*/ 1152695 w 1167625"/>
                <a:gd name="connsiteY413" fmla="*/ 229647 h 590372"/>
                <a:gd name="connsiteX414" fmla="*/ 1152695 w 1167625"/>
                <a:gd name="connsiteY414" fmla="*/ 229647 h 590372"/>
                <a:gd name="connsiteX415" fmla="*/ 1152144 w 1167625"/>
                <a:gd name="connsiteY415" fmla="*/ 229096 h 590372"/>
                <a:gd name="connsiteX416" fmla="*/ 1152144 w 1167625"/>
                <a:gd name="connsiteY416" fmla="*/ 226529 h 590372"/>
                <a:gd name="connsiteX417" fmla="*/ 1152695 w 1167625"/>
                <a:gd name="connsiteY417" fmla="*/ 225978 h 590372"/>
                <a:gd name="connsiteX418" fmla="*/ 1152695 w 1167625"/>
                <a:gd name="connsiteY418" fmla="*/ 225978 h 590372"/>
                <a:gd name="connsiteX419" fmla="*/ 1153245 w 1167625"/>
                <a:gd name="connsiteY419" fmla="*/ 225427 h 590372"/>
                <a:gd name="connsiteX420" fmla="*/ 1153245 w 1167625"/>
                <a:gd name="connsiteY420" fmla="*/ 222135 h 590372"/>
                <a:gd name="connsiteX421" fmla="*/ 1152684 w 1167625"/>
                <a:gd name="connsiteY421" fmla="*/ 221575 h 590372"/>
                <a:gd name="connsiteX422" fmla="*/ 1152684 w 1167625"/>
                <a:gd name="connsiteY422" fmla="*/ 221575 h 590372"/>
                <a:gd name="connsiteX423" fmla="*/ 1152123 w 1167625"/>
                <a:gd name="connsiteY423" fmla="*/ 221035 h 590372"/>
                <a:gd name="connsiteX424" fmla="*/ 1151101 w 1167625"/>
                <a:gd name="connsiteY424" fmla="*/ 194448 h 590372"/>
                <a:gd name="connsiteX425" fmla="*/ 1152539 w 1167625"/>
                <a:gd name="connsiteY425" fmla="*/ 192952 h 590372"/>
                <a:gd name="connsiteX426" fmla="*/ 1152539 w 1167625"/>
                <a:gd name="connsiteY426" fmla="*/ 192952 h 590372"/>
                <a:gd name="connsiteX427" fmla="*/ 1153978 w 1167625"/>
                <a:gd name="connsiteY427" fmla="*/ 191513 h 590372"/>
                <a:gd name="connsiteX428" fmla="*/ 1153978 w 1167625"/>
                <a:gd name="connsiteY428" fmla="*/ 190017 h 590372"/>
                <a:gd name="connsiteX429" fmla="*/ 1154713 w 1167625"/>
                <a:gd name="connsiteY429" fmla="*/ 189283 h 590372"/>
                <a:gd name="connsiteX430" fmla="*/ 1154713 w 1167625"/>
                <a:gd name="connsiteY430" fmla="*/ 189283 h 590372"/>
                <a:gd name="connsiteX431" fmla="*/ 1155447 w 1167625"/>
                <a:gd name="connsiteY431" fmla="*/ 188549 h 590372"/>
                <a:gd name="connsiteX432" fmla="*/ 1155447 w 1167625"/>
                <a:gd name="connsiteY432" fmla="*/ 180661 h 590372"/>
                <a:gd name="connsiteX433" fmla="*/ 1154897 w 1167625"/>
                <a:gd name="connsiteY433" fmla="*/ 180110 h 590372"/>
                <a:gd name="connsiteX434" fmla="*/ 1154897 w 1167625"/>
                <a:gd name="connsiteY434" fmla="*/ 180110 h 590372"/>
                <a:gd name="connsiteX435" fmla="*/ 1154346 w 1167625"/>
                <a:gd name="connsiteY435" fmla="*/ 179559 h 590372"/>
                <a:gd name="connsiteX436" fmla="*/ 1154346 w 1167625"/>
                <a:gd name="connsiteY436" fmla="*/ 178825 h 590372"/>
                <a:gd name="connsiteX437" fmla="*/ 1153796 w 1167625"/>
                <a:gd name="connsiteY437" fmla="*/ 178275 h 590372"/>
                <a:gd name="connsiteX438" fmla="*/ 1153796 w 1167625"/>
                <a:gd name="connsiteY438" fmla="*/ 178275 h 590372"/>
                <a:gd name="connsiteX439" fmla="*/ 1153245 w 1167625"/>
                <a:gd name="connsiteY439" fmla="*/ 177724 h 590372"/>
                <a:gd name="connsiteX440" fmla="*/ 1153245 w 1167625"/>
                <a:gd name="connsiteY440" fmla="*/ 170753 h 590372"/>
                <a:gd name="connsiteX441" fmla="*/ 1153796 w 1167625"/>
                <a:gd name="connsiteY441" fmla="*/ 170202 h 590372"/>
                <a:gd name="connsiteX442" fmla="*/ 1153796 w 1167625"/>
                <a:gd name="connsiteY442" fmla="*/ 170202 h 590372"/>
                <a:gd name="connsiteX443" fmla="*/ 1154346 w 1167625"/>
                <a:gd name="connsiteY443" fmla="*/ 169652 h 590372"/>
                <a:gd name="connsiteX444" fmla="*/ 1154346 w 1167625"/>
                <a:gd name="connsiteY444" fmla="*/ 166532 h 590372"/>
                <a:gd name="connsiteX445" fmla="*/ 1152878 w 1167625"/>
                <a:gd name="connsiteY445" fmla="*/ 165064 h 590372"/>
                <a:gd name="connsiteX446" fmla="*/ 1152878 w 1167625"/>
                <a:gd name="connsiteY446" fmla="*/ 165064 h 590372"/>
                <a:gd name="connsiteX447" fmla="*/ 1151411 w 1167625"/>
                <a:gd name="connsiteY447" fmla="*/ 163597 h 590372"/>
                <a:gd name="connsiteX448" fmla="*/ 1151411 w 1167625"/>
                <a:gd name="connsiteY448" fmla="*/ 157176 h 590372"/>
                <a:gd name="connsiteX449" fmla="*/ 1151961 w 1167625"/>
                <a:gd name="connsiteY449" fmla="*/ 156625 h 590372"/>
                <a:gd name="connsiteX450" fmla="*/ 1151961 w 1167625"/>
                <a:gd name="connsiteY450" fmla="*/ 156625 h 590372"/>
                <a:gd name="connsiteX451" fmla="*/ 1152512 w 1167625"/>
                <a:gd name="connsiteY451" fmla="*/ 156075 h 590372"/>
                <a:gd name="connsiteX452" fmla="*/ 1152512 w 1167625"/>
                <a:gd name="connsiteY452" fmla="*/ 153139 h 590372"/>
                <a:gd name="connsiteX453" fmla="*/ 1151961 w 1167625"/>
                <a:gd name="connsiteY453" fmla="*/ 152589 h 590372"/>
                <a:gd name="connsiteX454" fmla="*/ 1151961 w 1167625"/>
                <a:gd name="connsiteY454" fmla="*/ 152589 h 590372"/>
                <a:gd name="connsiteX455" fmla="*/ 1151411 w 1167625"/>
                <a:gd name="connsiteY455" fmla="*/ 152038 h 590372"/>
                <a:gd name="connsiteX456" fmla="*/ 1151411 w 1167625"/>
                <a:gd name="connsiteY456" fmla="*/ 143965 h 590372"/>
                <a:gd name="connsiteX457" fmla="*/ 1151961 w 1167625"/>
                <a:gd name="connsiteY457" fmla="*/ 143415 h 590372"/>
                <a:gd name="connsiteX458" fmla="*/ 1151961 w 1167625"/>
                <a:gd name="connsiteY458" fmla="*/ 143415 h 590372"/>
                <a:gd name="connsiteX459" fmla="*/ 1152512 w 1167625"/>
                <a:gd name="connsiteY459" fmla="*/ 142865 h 590372"/>
                <a:gd name="connsiteX460" fmla="*/ 1152512 w 1167625"/>
                <a:gd name="connsiteY460" fmla="*/ 139929 h 590372"/>
                <a:gd name="connsiteX461" fmla="*/ 1151961 w 1167625"/>
                <a:gd name="connsiteY461" fmla="*/ 139379 h 590372"/>
                <a:gd name="connsiteX462" fmla="*/ 1151961 w 1167625"/>
                <a:gd name="connsiteY462" fmla="*/ 139379 h 590372"/>
                <a:gd name="connsiteX463" fmla="*/ 1151411 w 1167625"/>
                <a:gd name="connsiteY463" fmla="*/ 138828 h 590372"/>
                <a:gd name="connsiteX464" fmla="*/ 1151411 w 1167625"/>
                <a:gd name="connsiteY464" fmla="*/ 131123 h 590372"/>
                <a:gd name="connsiteX465" fmla="*/ 1153061 w 1167625"/>
                <a:gd name="connsiteY465" fmla="*/ 129471 h 590372"/>
                <a:gd name="connsiteX466" fmla="*/ 1153061 w 1167625"/>
                <a:gd name="connsiteY466" fmla="*/ 129471 h 590372"/>
                <a:gd name="connsiteX467" fmla="*/ 1154713 w 1167625"/>
                <a:gd name="connsiteY467" fmla="*/ 127820 h 590372"/>
                <a:gd name="connsiteX468" fmla="*/ 1154713 w 1167625"/>
                <a:gd name="connsiteY468" fmla="*/ 123233 h 590372"/>
                <a:gd name="connsiteX469" fmla="*/ 1155447 w 1167625"/>
                <a:gd name="connsiteY469" fmla="*/ 122499 h 590372"/>
                <a:gd name="connsiteX470" fmla="*/ 1155447 w 1167625"/>
                <a:gd name="connsiteY470" fmla="*/ 122499 h 590372"/>
                <a:gd name="connsiteX471" fmla="*/ 1156181 w 1167625"/>
                <a:gd name="connsiteY471" fmla="*/ 121766 h 590372"/>
                <a:gd name="connsiteX472" fmla="*/ 1156181 w 1167625"/>
                <a:gd name="connsiteY472" fmla="*/ 115160 h 590372"/>
                <a:gd name="connsiteX473" fmla="*/ 1155814 w 1167625"/>
                <a:gd name="connsiteY473" fmla="*/ 114793 h 590372"/>
                <a:gd name="connsiteX474" fmla="*/ 1155814 w 1167625"/>
                <a:gd name="connsiteY474" fmla="*/ 114793 h 590372"/>
                <a:gd name="connsiteX475" fmla="*/ 1155447 w 1167625"/>
                <a:gd name="connsiteY475" fmla="*/ 114427 h 590372"/>
                <a:gd name="connsiteX476" fmla="*/ 1155447 w 1167625"/>
                <a:gd name="connsiteY476" fmla="*/ 105070 h 590372"/>
                <a:gd name="connsiteX477" fmla="*/ 1153061 w 1167625"/>
                <a:gd name="connsiteY477" fmla="*/ 102684 h 590372"/>
                <a:gd name="connsiteX478" fmla="*/ 1153061 w 1167625"/>
                <a:gd name="connsiteY478" fmla="*/ 102684 h 590372"/>
                <a:gd name="connsiteX479" fmla="*/ 1150676 w 1167625"/>
                <a:gd name="connsiteY479" fmla="*/ 100299 h 590372"/>
                <a:gd name="connsiteX480" fmla="*/ 1150676 w 1167625"/>
                <a:gd name="connsiteY480" fmla="*/ 91859 h 590372"/>
                <a:gd name="connsiteX481" fmla="*/ 1151227 w 1167625"/>
                <a:gd name="connsiteY481" fmla="*/ 91309 h 590372"/>
                <a:gd name="connsiteX482" fmla="*/ 1151227 w 1167625"/>
                <a:gd name="connsiteY482" fmla="*/ 91309 h 590372"/>
                <a:gd name="connsiteX483" fmla="*/ 1151777 w 1167625"/>
                <a:gd name="connsiteY483" fmla="*/ 90759 h 590372"/>
                <a:gd name="connsiteX484" fmla="*/ 1151777 w 1167625"/>
                <a:gd name="connsiteY484" fmla="*/ 90575 h 590372"/>
                <a:gd name="connsiteX485" fmla="*/ 1151044 w 1167625"/>
                <a:gd name="connsiteY485" fmla="*/ 89841 h 590372"/>
                <a:gd name="connsiteX486" fmla="*/ 1150676 w 1167625"/>
                <a:gd name="connsiteY486" fmla="*/ 89841 h 590372"/>
                <a:gd name="connsiteX487" fmla="*/ 1149576 w 1167625"/>
                <a:gd name="connsiteY487" fmla="*/ 88740 h 590372"/>
                <a:gd name="connsiteX488" fmla="*/ 1149576 w 1167625"/>
                <a:gd name="connsiteY488" fmla="*/ 71678 h 590372"/>
                <a:gd name="connsiteX489" fmla="*/ 1150127 w 1167625"/>
                <a:gd name="connsiteY489" fmla="*/ 71127 h 590372"/>
                <a:gd name="connsiteX490" fmla="*/ 1150127 w 1167625"/>
                <a:gd name="connsiteY490" fmla="*/ 71127 h 590372"/>
                <a:gd name="connsiteX491" fmla="*/ 1150676 w 1167625"/>
                <a:gd name="connsiteY491" fmla="*/ 70577 h 590372"/>
                <a:gd name="connsiteX492" fmla="*/ 1150676 w 1167625"/>
                <a:gd name="connsiteY492" fmla="*/ 70393 h 590372"/>
                <a:gd name="connsiteX493" fmla="*/ 1149943 w 1167625"/>
                <a:gd name="connsiteY493" fmla="*/ 69659 h 590372"/>
                <a:gd name="connsiteX494" fmla="*/ 1149576 w 1167625"/>
                <a:gd name="connsiteY494" fmla="*/ 69659 h 590372"/>
                <a:gd name="connsiteX495" fmla="*/ 1148475 w 1167625"/>
                <a:gd name="connsiteY495" fmla="*/ 68559 h 590372"/>
                <a:gd name="connsiteX496" fmla="*/ 1148475 w 1167625"/>
                <a:gd name="connsiteY496" fmla="*/ 52413 h 590372"/>
                <a:gd name="connsiteX497" fmla="*/ 1149208 w 1167625"/>
                <a:gd name="connsiteY497" fmla="*/ 51679 h 590372"/>
                <a:gd name="connsiteX498" fmla="*/ 1149576 w 1167625"/>
                <a:gd name="connsiteY498" fmla="*/ 51679 h 590372"/>
                <a:gd name="connsiteX499" fmla="*/ 1149943 w 1167625"/>
                <a:gd name="connsiteY499" fmla="*/ 51312 h 590372"/>
                <a:gd name="connsiteX500" fmla="*/ 1149943 w 1167625"/>
                <a:gd name="connsiteY500" fmla="*/ 51312 h 590372"/>
                <a:gd name="connsiteX501" fmla="*/ 1149576 w 1167625"/>
                <a:gd name="connsiteY501" fmla="*/ 50945 h 590372"/>
                <a:gd name="connsiteX502" fmla="*/ 1149026 w 1167625"/>
                <a:gd name="connsiteY502" fmla="*/ 50945 h 590372"/>
                <a:gd name="connsiteX503" fmla="*/ 1148108 w 1167625"/>
                <a:gd name="connsiteY503" fmla="*/ 50028 h 590372"/>
                <a:gd name="connsiteX504" fmla="*/ 1148108 w 1167625"/>
                <a:gd name="connsiteY504" fmla="*/ 38836 h 590372"/>
                <a:gd name="connsiteX505" fmla="*/ 1148475 w 1167625"/>
                <a:gd name="connsiteY505" fmla="*/ 38469 h 590372"/>
                <a:gd name="connsiteX506" fmla="*/ 1148475 w 1167625"/>
                <a:gd name="connsiteY506" fmla="*/ 38469 h 590372"/>
                <a:gd name="connsiteX507" fmla="*/ 1148842 w 1167625"/>
                <a:gd name="connsiteY507" fmla="*/ 38102 h 590372"/>
                <a:gd name="connsiteX508" fmla="*/ 1148842 w 1167625"/>
                <a:gd name="connsiteY508" fmla="*/ 37552 h 590372"/>
                <a:gd name="connsiteX509" fmla="*/ 1148291 w 1167625"/>
                <a:gd name="connsiteY509" fmla="*/ 37001 h 590372"/>
                <a:gd name="connsiteX510" fmla="*/ 1148291 w 1167625"/>
                <a:gd name="connsiteY510" fmla="*/ 37001 h 590372"/>
                <a:gd name="connsiteX511" fmla="*/ 1147742 w 1167625"/>
                <a:gd name="connsiteY511" fmla="*/ 36451 h 590372"/>
                <a:gd name="connsiteX512" fmla="*/ 1147742 w 1167625"/>
                <a:gd name="connsiteY512" fmla="*/ 25626 h 590372"/>
                <a:gd name="connsiteX513" fmla="*/ 1148108 w 1167625"/>
                <a:gd name="connsiteY513" fmla="*/ 25259 h 590372"/>
                <a:gd name="connsiteX514" fmla="*/ 1148108 w 1167625"/>
                <a:gd name="connsiteY514" fmla="*/ 25259 h 590372"/>
                <a:gd name="connsiteX515" fmla="*/ 1148475 w 1167625"/>
                <a:gd name="connsiteY515" fmla="*/ 24892 h 590372"/>
                <a:gd name="connsiteX516" fmla="*/ 1148475 w 1167625"/>
                <a:gd name="connsiteY516" fmla="*/ 24342 h 590372"/>
                <a:gd name="connsiteX517" fmla="*/ 1147924 w 1167625"/>
                <a:gd name="connsiteY517" fmla="*/ 23791 h 590372"/>
                <a:gd name="connsiteX518" fmla="*/ 1147924 w 1167625"/>
                <a:gd name="connsiteY518" fmla="*/ 23791 h 590372"/>
                <a:gd name="connsiteX519" fmla="*/ 1147374 w 1167625"/>
                <a:gd name="connsiteY519" fmla="*/ 23241 h 590372"/>
                <a:gd name="connsiteX520" fmla="*/ 1147374 w 1167625"/>
                <a:gd name="connsiteY520" fmla="*/ 15352 h 590372"/>
                <a:gd name="connsiteX521" fmla="*/ 1147742 w 1167625"/>
                <a:gd name="connsiteY521" fmla="*/ 14985 h 590372"/>
                <a:gd name="connsiteX522" fmla="*/ 1147742 w 1167625"/>
                <a:gd name="connsiteY522" fmla="*/ 14985 h 590372"/>
                <a:gd name="connsiteX523" fmla="*/ 1148108 w 1167625"/>
                <a:gd name="connsiteY523" fmla="*/ 14618 h 590372"/>
                <a:gd name="connsiteX524" fmla="*/ 1148108 w 1167625"/>
                <a:gd name="connsiteY524" fmla="*/ 14251 h 590372"/>
                <a:gd name="connsiteX525" fmla="*/ 1147374 w 1167625"/>
                <a:gd name="connsiteY525" fmla="*/ 13517 h 590372"/>
                <a:gd name="connsiteX526" fmla="*/ 1147374 w 1167625"/>
                <a:gd name="connsiteY526" fmla="*/ 13517 h 590372"/>
                <a:gd name="connsiteX527" fmla="*/ 1146641 w 1167625"/>
                <a:gd name="connsiteY527" fmla="*/ 14251 h 590372"/>
                <a:gd name="connsiteX528" fmla="*/ 1146641 w 1167625"/>
                <a:gd name="connsiteY528" fmla="*/ 14618 h 590372"/>
                <a:gd name="connsiteX529" fmla="*/ 1147007 w 1167625"/>
                <a:gd name="connsiteY529" fmla="*/ 14985 h 590372"/>
                <a:gd name="connsiteX530" fmla="*/ 1147007 w 1167625"/>
                <a:gd name="connsiteY530" fmla="*/ 14985 h 590372"/>
                <a:gd name="connsiteX531" fmla="*/ 1147374 w 1167625"/>
                <a:gd name="connsiteY531" fmla="*/ 15352 h 590372"/>
                <a:gd name="connsiteX532" fmla="*/ 1147374 w 1167625"/>
                <a:gd name="connsiteY532" fmla="*/ 22691 h 590372"/>
                <a:gd name="connsiteX533" fmla="*/ 1146641 w 1167625"/>
                <a:gd name="connsiteY533" fmla="*/ 23424 h 590372"/>
                <a:gd name="connsiteX534" fmla="*/ 1146641 w 1167625"/>
                <a:gd name="connsiteY534" fmla="*/ 23424 h 590372"/>
                <a:gd name="connsiteX535" fmla="*/ 1145906 w 1167625"/>
                <a:gd name="connsiteY535" fmla="*/ 24158 h 590372"/>
                <a:gd name="connsiteX536" fmla="*/ 1145906 w 1167625"/>
                <a:gd name="connsiteY536" fmla="*/ 24892 h 590372"/>
                <a:gd name="connsiteX537" fmla="*/ 1146273 w 1167625"/>
                <a:gd name="connsiteY537" fmla="*/ 25259 h 590372"/>
                <a:gd name="connsiteX538" fmla="*/ 1146273 w 1167625"/>
                <a:gd name="connsiteY538" fmla="*/ 25259 h 590372"/>
                <a:gd name="connsiteX539" fmla="*/ 1146641 w 1167625"/>
                <a:gd name="connsiteY539" fmla="*/ 25626 h 590372"/>
                <a:gd name="connsiteX540" fmla="*/ 1146641 w 1167625"/>
                <a:gd name="connsiteY540" fmla="*/ 36451 h 590372"/>
                <a:gd name="connsiteX541" fmla="*/ 1146090 w 1167625"/>
                <a:gd name="connsiteY541" fmla="*/ 37001 h 590372"/>
                <a:gd name="connsiteX542" fmla="*/ 1146090 w 1167625"/>
                <a:gd name="connsiteY542" fmla="*/ 37001 h 590372"/>
                <a:gd name="connsiteX543" fmla="*/ 1145539 w 1167625"/>
                <a:gd name="connsiteY543" fmla="*/ 37552 h 590372"/>
                <a:gd name="connsiteX544" fmla="*/ 1145539 w 1167625"/>
                <a:gd name="connsiteY544" fmla="*/ 38102 h 590372"/>
                <a:gd name="connsiteX545" fmla="*/ 1145906 w 1167625"/>
                <a:gd name="connsiteY545" fmla="*/ 38469 h 590372"/>
                <a:gd name="connsiteX546" fmla="*/ 1145906 w 1167625"/>
                <a:gd name="connsiteY546" fmla="*/ 38469 h 590372"/>
                <a:gd name="connsiteX547" fmla="*/ 1146273 w 1167625"/>
                <a:gd name="connsiteY547" fmla="*/ 38836 h 590372"/>
                <a:gd name="connsiteX548" fmla="*/ 1146273 w 1167625"/>
                <a:gd name="connsiteY548" fmla="*/ 49294 h 590372"/>
                <a:gd name="connsiteX549" fmla="*/ 1145356 w 1167625"/>
                <a:gd name="connsiteY549" fmla="*/ 50211 h 590372"/>
                <a:gd name="connsiteX550" fmla="*/ 1145173 w 1167625"/>
                <a:gd name="connsiteY550" fmla="*/ 50211 h 590372"/>
                <a:gd name="connsiteX551" fmla="*/ 1144438 w 1167625"/>
                <a:gd name="connsiteY551" fmla="*/ 50945 h 590372"/>
                <a:gd name="connsiteX552" fmla="*/ 1144438 w 1167625"/>
                <a:gd name="connsiteY552" fmla="*/ 50945 h 590372"/>
                <a:gd name="connsiteX553" fmla="*/ 1145173 w 1167625"/>
                <a:gd name="connsiteY553" fmla="*/ 51679 h 590372"/>
                <a:gd name="connsiteX554" fmla="*/ 1145173 w 1167625"/>
                <a:gd name="connsiteY554" fmla="*/ 51679 h 590372"/>
                <a:gd name="connsiteX555" fmla="*/ 1145906 w 1167625"/>
                <a:gd name="connsiteY555" fmla="*/ 52413 h 590372"/>
                <a:gd name="connsiteX556" fmla="*/ 1145906 w 1167625"/>
                <a:gd name="connsiteY556" fmla="*/ 68192 h 590372"/>
                <a:gd name="connsiteX557" fmla="*/ 1144805 w 1167625"/>
                <a:gd name="connsiteY557" fmla="*/ 69292 h 590372"/>
                <a:gd name="connsiteX558" fmla="*/ 1144438 w 1167625"/>
                <a:gd name="connsiteY558" fmla="*/ 69292 h 590372"/>
                <a:gd name="connsiteX559" fmla="*/ 1143705 w 1167625"/>
                <a:gd name="connsiteY559" fmla="*/ 70026 h 590372"/>
                <a:gd name="connsiteX560" fmla="*/ 1143705 w 1167625"/>
                <a:gd name="connsiteY560" fmla="*/ 70210 h 590372"/>
                <a:gd name="connsiteX561" fmla="*/ 1144254 w 1167625"/>
                <a:gd name="connsiteY561" fmla="*/ 70760 h 590372"/>
                <a:gd name="connsiteX562" fmla="*/ 1144254 w 1167625"/>
                <a:gd name="connsiteY562" fmla="*/ 70760 h 590372"/>
                <a:gd name="connsiteX563" fmla="*/ 1144805 w 1167625"/>
                <a:gd name="connsiteY563" fmla="*/ 71311 h 590372"/>
                <a:gd name="connsiteX564" fmla="*/ 1144805 w 1167625"/>
                <a:gd name="connsiteY564" fmla="*/ 88190 h 590372"/>
                <a:gd name="connsiteX565" fmla="*/ 1143521 w 1167625"/>
                <a:gd name="connsiteY565" fmla="*/ 89474 h 590372"/>
                <a:gd name="connsiteX566" fmla="*/ 1142971 w 1167625"/>
                <a:gd name="connsiteY566" fmla="*/ 89474 h 590372"/>
                <a:gd name="connsiteX567" fmla="*/ 1142237 w 1167625"/>
                <a:gd name="connsiteY567" fmla="*/ 90208 h 590372"/>
                <a:gd name="connsiteX568" fmla="*/ 1142237 w 1167625"/>
                <a:gd name="connsiteY568" fmla="*/ 90392 h 590372"/>
                <a:gd name="connsiteX569" fmla="*/ 1142788 w 1167625"/>
                <a:gd name="connsiteY569" fmla="*/ 90942 h 590372"/>
                <a:gd name="connsiteX570" fmla="*/ 1142788 w 1167625"/>
                <a:gd name="connsiteY570" fmla="*/ 90942 h 590372"/>
                <a:gd name="connsiteX571" fmla="*/ 1143337 w 1167625"/>
                <a:gd name="connsiteY571" fmla="*/ 91493 h 590372"/>
                <a:gd name="connsiteX572" fmla="*/ 1143337 w 1167625"/>
                <a:gd name="connsiteY572" fmla="*/ 99932 h 590372"/>
                <a:gd name="connsiteX573" fmla="*/ 1140952 w 1167625"/>
                <a:gd name="connsiteY573" fmla="*/ 102317 h 590372"/>
                <a:gd name="connsiteX574" fmla="*/ 1140952 w 1167625"/>
                <a:gd name="connsiteY574" fmla="*/ 102317 h 590372"/>
                <a:gd name="connsiteX575" fmla="*/ 1138567 w 1167625"/>
                <a:gd name="connsiteY575" fmla="*/ 104703 h 590372"/>
                <a:gd name="connsiteX576" fmla="*/ 1138567 w 1167625"/>
                <a:gd name="connsiteY576" fmla="*/ 114060 h 590372"/>
                <a:gd name="connsiteX577" fmla="*/ 1138200 w 1167625"/>
                <a:gd name="connsiteY577" fmla="*/ 114427 h 590372"/>
                <a:gd name="connsiteX578" fmla="*/ 1138200 w 1167625"/>
                <a:gd name="connsiteY578" fmla="*/ 114427 h 590372"/>
                <a:gd name="connsiteX579" fmla="*/ 1137834 w 1167625"/>
                <a:gd name="connsiteY579" fmla="*/ 114794 h 590372"/>
                <a:gd name="connsiteX580" fmla="*/ 1137834 w 1167625"/>
                <a:gd name="connsiteY580" fmla="*/ 121398 h 590372"/>
                <a:gd name="connsiteX581" fmla="*/ 1138567 w 1167625"/>
                <a:gd name="connsiteY581" fmla="*/ 122132 h 590372"/>
                <a:gd name="connsiteX582" fmla="*/ 1138567 w 1167625"/>
                <a:gd name="connsiteY582" fmla="*/ 122132 h 590372"/>
                <a:gd name="connsiteX583" fmla="*/ 1139302 w 1167625"/>
                <a:gd name="connsiteY583" fmla="*/ 122866 h 590372"/>
                <a:gd name="connsiteX584" fmla="*/ 1139302 w 1167625"/>
                <a:gd name="connsiteY584" fmla="*/ 127453 h 590372"/>
                <a:gd name="connsiteX585" fmla="*/ 1140952 w 1167625"/>
                <a:gd name="connsiteY585" fmla="*/ 129104 h 590372"/>
                <a:gd name="connsiteX586" fmla="*/ 1140952 w 1167625"/>
                <a:gd name="connsiteY586" fmla="*/ 129104 h 590372"/>
                <a:gd name="connsiteX587" fmla="*/ 1142604 w 1167625"/>
                <a:gd name="connsiteY587" fmla="*/ 130756 h 590372"/>
                <a:gd name="connsiteX588" fmla="*/ 1142604 w 1167625"/>
                <a:gd name="connsiteY588" fmla="*/ 138461 h 590372"/>
                <a:gd name="connsiteX589" fmla="*/ 1142053 w 1167625"/>
                <a:gd name="connsiteY589" fmla="*/ 139012 h 590372"/>
                <a:gd name="connsiteX590" fmla="*/ 1142053 w 1167625"/>
                <a:gd name="connsiteY590" fmla="*/ 139012 h 590372"/>
                <a:gd name="connsiteX591" fmla="*/ 1141503 w 1167625"/>
                <a:gd name="connsiteY591" fmla="*/ 139562 h 590372"/>
                <a:gd name="connsiteX592" fmla="*/ 1141503 w 1167625"/>
                <a:gd name="connsiteY592" fmla="*/ 142498 h 590372"/>
                <a:gd name="connsiteX593" fmla="*/ 1142053 w 1167625"/>
                <a:gd name="connsiteY593" fmla="*/ 143048 h 590372"/>
                <a:gd name="connsiteX594" fmla="*/ 1142053 w 1167625"/>
                <a:gd name="connsiteY594" fmla="*/ 143048 h 590372"/>
                <a:gd name="connsiteX595" fmla="*/ 1142604 w 1167625"/>
                <a:gd name="connsiteY595" fmla="*/ 143599 h 590372"/>
                <a:gd name="connsiteX596" fmla="*/ 1142604 w 1167625"/>
                <a:gd name="connsiteY596" fmla="*/ 151672 h 590372"/>
                <a:gd name="connsiteX597" fmla="*/ 1142053 w 1167625"/>
                <a:gd name="connsiteY597" fmla="*/ 152222 h 590372"/>
                <a:gd name="connsiteX598" fmla="*/ 1142053 w 1167625"/>
                <a:gd name="connsiteY598" fmla="*/ 152222 h 590372"/>
                <a:gd name="connsiteX599" fmla="*/ 1141503 w 1167625"/>
                <a:gd name="connsiteY599" fmla="*/ 152773 h 590372"/>
                <a:gd name="connsiteX600" fmla="*/ 1141503 w 1167625"/>
                <a:gd name="connsiteY600" fmla="*/ 155707 h 590372"/>
                <a:gd name="connsiteX601" fmla="*/ 1142053 w 1167625"/>
                <a:gd name="connsiteY601" fmla="*/ 156259 h 590372"/>
                <a:gd name="connsiteX602" fmla="*/ 1142053 w 1167625"/>
                <a:gd name="connsiteY602" fmla="*/ 156259 h 590372"/>
                <a:gd name="connsiteX603" fmla="*/ 1142604 w 1167625"/>
                <a:gd name="connsiteY603" fmla="*/ 156808 h 590372"/>
                <a:gd name="connsiteX604" fmla="*/ 1142604 w 1167625"/>
                <a:gd name="connsiteY604" fmla="*/ 163414 h 590372"/>
                <a:gd name="connsiteX605" fmla="*/ 1141320 w 1167625"/>
                <a:gd name="connsiteY605" fmla="*/ 164698 h 590372"/>
                <a:gd name="connsiteX606" fmla="*/ 1141320 w 1167625"/>
                <a:gd name="connsiteY606" fmla="*/ 164698 h 590372"/>
                <a:gd name="connsiteX607" fmla="*/ 1140035 w 1167625"/>
                <a:gd name="connsiteY607" fmla="*/ 165983 h 590372"/>
                <a:gd name="connsiteX608" fmla="*/ 1140035 w 1167625"/>
                <a:gd name="connsiteY608" fmla="*/ 169285 h 590372"/>
                <a:gd name="connsiteX609" fmla="*/ 1140586 w 1167625"/>
                <a:gd name="connsiteY609" fmla="*/ 169836 h 590372"/>
                <a:gd name="connsiteX610" fmla="*/ 1140586 w 1167625"/>
                <a:gd name="connsiteY610" fmla="*/ 169836 h 590372"/>
                <a:gd name="connsiteX611" fmla="*/ 1141136 w 1167625"/>
                <a:gd name="connsiteY611" fmla="*/ 170385 h 590372"/>
                <a:gd name="connsiteX612" fmla="*/ 1141136 w 1167625"/>
                <a:gd name="connsiteY612" fmla="*/ 177357 h 590372"/>
                <a:gd name="connsiteX613" fmla="*/ 1140586 w 1167625"/>
                <a:gd name="connsiteY613" fmla="*/ 177908 h 590372"/>
                <a:gd name="connsiteX614" fmla="*/ 1140586 w 1167625"/>
                <a:gd name="connsiteY614" fmla="*/ 177908 h 590372"/>
                <a:gd name="connsiteX615" fmla="*/ 1140035 w 1167625"/>
                <a:gd name="connsiteY615" fmla="*/ 178458 h 590372"/>
                <a:gd name="connsiteX616" fmla="*/ 1140035 w 1167625"/>
                <a:gd name="connsiteY616" fmla="*/ 179009 h 590372"/>
                <a:gd name="connsiteX617" fmla="*/ 1139302 w 1167625"/>
                <a:gd name="connsiteY617" fmla="*/ 179742 h 590372"/>
                <a:gd name="connsiteX618" fmla="*/ 1139302 w 1167625"/>
                <a:gd name="connsiteY618" fmla="*/ 179742 h 590372"/>
                <a:gd name="connsiteX619" fmla="*/ 1138567 w 1167625"/>
                <a:gd name="connsiteY619" fmla="*/ 180477 h 590372"/>
                <a:gd name="connsiteX620" fmla="*/ 1138567 w 1167625"/>
                <a:gd name="connsiteY620" fmla="*/ 188182 h 590372"/>
                <a:gd name="connsiteX621" fmla="*/ 1139302 w 1167625"/>
                <a:gd name="connsiteY621" fmla="*/ 188917 h 590372"/>
                <a:gd name="connsiteX622" fmla="*/ 1139302 w 1167625"/>
                <a:gd name="connsiteY622" fmla="*/ 188917 h 590372"/>
                <a:gd name="connsiteX623" fmla="*/ 1140035 w 1167625"/>
                <a:gd name="connsiteY623" fmla="*/ 189650 h 590372"/>
                <a:gd name="connsiteX624" fmla="*/ 1140035 w 1167625"/>
                <a:gd name="connsiteY624" fmla="*/ 191146 h 590372"/>
                <a:gd name="connsiteX625" fmla="*/ 1141474 w 1167625"/>
                <a:gd name="connsiteY625" fmla="*/ 192586 h 590372"/>
                <a:gd name="connsiteX626" fmla="*/ 1141474 w 1167625"/>
                <a:gd name="connsiteY626" fmla="*/ 192586 h 590372"/>
                <a:gd name="connsiteX627" fmla="*/ 1142914 w 1167625"/>
                <a:gd name="connsiteY627" fmla="*/ 194080 h 590372"/>
                <a:gd name="connsiteX628" fmla="*/ 1141890 w 1167625"/>
                <a:gd name="connsiteY628" fmla="*/ 220668 h 590372"/>
                <a:gd name="connsiteX629" fmla="*/ 1141330 w 1167625"/>
                <a:gd name="connsiteY629" fmla="*/ 221207 h 590372"/>
                <a:gd name="connsiteX630" fmla="*/ 1141330 w 1167625"/>
                <a:gd name="connsiteY630" fmla="*/ 221207 h 590372"/>
                <a:gd name="connsiteX631" fmla="*/ 1140769 w 1167625"/>
                <a:gd name="connsiteY631" fmla="*/ 221769 h 590372"/>
                <a:gd name="connsiteX632" fmla="*/ 1140769 w 1167625"/>
                <a:gd name="connsiteY632" fmla="*/ 225060 h 590372"/>
                <a:gd name="connsiteX633" fmla="*/ 1141320 w 1167625"/>
                <a:gd name="connsiteY633" fmla="*/ 225610 h 590372"/>
                <a:gd name="connsiteX634" fmla="*/ 1141320 w 1167625"/>
                <a:gd name="connsiteY634" fmla="*/ 225610 h 590372"/>
                <a:gd name="connsiteX635" fmla="*/ 1141869 w 1167625"/>
                <a:gd name="connsiteY635" fmla="*/ 226161 h 590372"/>
                <a:gd name="connsiteX636" fmla="*/ 1141869 w 1167625"/>
                <a:gd name="connsiteY636" fmla="*/ 228730 h 590372"/>
                <a:gd name="connsiteX637" fmla="*/ 1141320 w 1167625"/>
                <a:gd name="connsiteY637" fmla="*/ 229280 h 590372"/>
                <a:gd name="connsiteX638" fmla="*/ 1141320 w 1167625"/>
                <a:gd name="connsiteY638" fmla="*/ 229280 h 590372"/>
                <a:gd name="connsiteX639" fmla="*/ 1140769 w 1167625"/>
                <a:gd name="connsiteY639" fmla="*/ 229831 h 590372"/>
                <a:gd name="connsiteX640" fmla="*/ 1140769 w 1167625"/>
                <a:gd name="connsiteY640" fmla="*/ 233500 h 590372"/>
                <a:gd name="connsiteX641" fmla="*/ 1140952 w 1167625"/>
                <a:gd name="connsiteY641" fmla="*/ 233684 h 590372"/>
                <a:gd name="connsiteX642" fmla="*/ 1140952 w 1167625"/>
                <a:gd name="connsiteY642" fmla="*/ 233684 h 590372"/>
                <a:gd name="connsiteX643" fmla="*/ 1141136 w 1167625"/>
                <a:gd name="connsiteY643" fmla="*/ 233868 h 590372"/>
                <a:gd name="connsiteX644" fmla="*/ 1141136 w 1167625"/>
                <a:gd name="connsiteY644" fmla="*/ 237353 h 590372"/>
                <a:gd name="connsiteX645" fmla="*/ 1140109 w 1167625"/>
                <a:gd name="connsiteY645" fmla="*/ 267481 h 590372"/>
                <a:gd name="connsiteX646" fmla="*/ 1137870 w 1167625"/>
                <a:gd name="connsiteY646" fmla="*/ 269644 h 590372"/>
                <a:gd name="connsiteX647" fmla="*/ 1137870 w 1167625"/>
                <a:gd name="connsiteY647" fmla="*/ 269644 h 590372"/>
                <a:gd name="connsiteX648" fmla="*/ 1135632 w 1167625"/>
                <a:gd name="connsiteY648" fmla="*/ 271884 h 590372"/>
                <a:gd name="connsiteX649" fmla="*/ 1135632 w 1167625"/>
                <a:gd name="connsiteY649" fmla="*/ 273681 h 590372"/>
                <a:gd name="connsiteX650" fmla="*/ 1136366 w 1167625"/>
                <a:gd name="connsiteY650" fmla="*/ 274414 h 590372"/>
                <a:gd name="connsiteX651" fmla="*/ 1136366 w 1167625"/>
                <a:gd name="connsiteY651" fmla="*/ 274414 h 590372"/>
                <a:gd name="connsiteX652" fmla="*/ 1137099 w 1167625"/>
                <a:gd name="connsiteY652" fmla="*/ 275148 h 590372"/>
                <a:gd name="connsiteX653" fmla="*/ 1137099 w 1167625"/>
                <a:gd name="connsiteY653" fmla="*/ 279552 h 590372"/>
                <a:gd name="connsiteX654" fmla="*/ 1135998 w 1167625"/>
                <a:gd name="connsiteY654" fmla="*/ 280653 h 590372"/>
                <a:gd name="connsiteX655" fmla="*/ 1135998 w 1167625"/>
                <a:gd name="connsiteY655" fmla="*/ 280653 h 590372"/>
                <a:gd name="connsiteX656" fmla="*/ 1134898 w 1167625"/>
                <a:gd name="connsiteY656" fmla="*/ 281753 h 590372"/>
                <a:gd name="connsiteX657" fmla="*/ 1134898 w 1167625"/>
                <a:gd name="connsiteY657" fmla="*/ 282854 h 590372"/>
                <a:gd name="connsiteX658" fmla="*/ 1137099 w 1167625"/>
                <a:gd name="connsiteY658" fmla="*/ 285055 h 590372"/>
                <a:gd name="connsiteX659" fmla="*/ 1137283 w 1167625"/>
                <a:gd name="connsiteY659" fmla="*/ 285055 h 590372"/>
                <a:gd name="connsiteX660" fmla="*/ 1139668 w 1167625"/>
                <a:gd name="connsiteY660" fmla="*/ 287441 h 590372"/>
                <a:gd name="connsiteX661" fmla="*/ 1139668 w 1167625"/>
                <a:gd name="connsiteY661" fmla="*/ 294963 h 590372"/>
                <a:gd name="connsiteX662" fmla="*/ 1138201 w 1167625"/>
                <a:gd name="connsiteY662" fmla="*/ 337162 h 590372"/>
                <a:gd name="connsiteX663" fmla="*/ 1138201 w 1167625"/>
                <a:gd name="connsiteY663" fmla="*/ 339363 h 590372"/>
                <a:gd name="connsiteX664" fmla="*/ 1137493 w 1167625"/>
                <a:gd name="connsiteY664" fmla="*/ 362347 h 590372"/>
                <a:gd name="connsiteX665" fmla="*/ 1136649 w 1167625"/>
                <a:gd name="connsiteY665" fmla="*/ 362931 h 590372"/>
                <a:gd name="connsiteX666" fmla="*/ 1136649 w 1167625"/>
                <a:gd name="connsiteY666" fmla="*/ 362931 h 590372"/>
                <a:gd name="connsiteX667" fmla="*/ 1136076 w 1167625"/>
                <a:gd name="connsiteY667" fmla="*/ 363499 h 590372"/>
                <a:gd name="connsiteX668" fmla="*/ 1136605 w 1167625"/>
                <a:gd name="connsiteY668" fmla="*/ 367992 h 590372"/>
                <a:gd name="connsiteX669" fmla="*/ 1135632 w 1167625"/>
                <a:gd name="connsiteY669" fmla="*/ 369085 h 590372"/>
                <a:gd name="connsiteX670" fmla="*/ 1135632 w 1167625"/>
                <a:gd name="connsiteY670" fmla="*/ 369085 h 590372"/>
                <a:gd name="connsiteX671" fmla="*/ 1134660 w 1167625"/>
                <a:gd name="connsiteY671" fmla="*/ 367992 h 590372"/>
                <a:gd name="connsiteX672" fmla="*/ 1134949 w 1167625"/>
                <a:gd name="connsiteY672" fmla="*/ 365534 h 590372"/>
                <a:gd name="connsiteX673" fmla="*/ 1132696 w 1167625"/>
                <a:gd name="connsiteY673" fmla="*/ 363579 h 590372"/>
                <a:gd name="connsiteX674" fmla="*/ 1132696 w 1167625"/>
                <a:gd name="connsiteY674" fmla="*/ 363579 h 590372"/>
                <a:gd name="connsiteX675" fmla="*/ 1132696 w 1167625"/>
                <a:gd name="connsiteY675" fmla="*/ 363579 h 590372"/>
                <a:gd name="connsiteX676" fmla="*/ 1130444 w 1167625"/>
                <a:gd name="connsiteY676" fmla="*/ 365534 h 590372"/>
                <a:gd name="connsiteX677" fmla="*/ 1130669 w 1167625"/>
                <a:gd name="connsiteY677" fmla="*/ 367445 h 590372"/>
                <a:gd name="connsiteX678" fmla="*/ 1129210 w 1167625"/>
                <a:gd name="connsiteY678" fmla="*/ 369085 h 590372"/>
                <a:gd name="connsiteX679" fmla="*/ 1129210 w 1167625"/>
                <a:gd name="connsiteY679" fmla="*/ 369085 h 590372"/>
                <a:gd name="connsiteX680" fmla="*/ 1127751 w 1167625"/>
                <a:gd name="connsiteY680" fmla="*/ 367445 h 590372"/>
                <a:gd name="connsiteX681" fmla="*/ 1127977 w 1167625"/>
                <a:gd name="connsiteY681" fmla="*/ 365534 h 590372"/>
                <a:gd name="connsiteX682" fmla="*/ 1125725 w 1167625"/>
                <a:gd name="connsiteY682" fmla="*/ 363579 h 590372"/>
                <a:gd name="connsiteX683" fmla="*/ 1125725 w 1167625"/>
                <a:gd name="connsiteY683" fmla="*/ 363579 h 590372"/>
                <a:gd name="connsiteX684" fmla="*/ 1125725 w 1167625"/>
                <a:gd name="connsiteY684" fmla="*/ 363579 h 590372"/>
                <a:gd name="connsiteX685" fmla="*/ 1123472 w 1167625"/>
                <a:gd name="connsiteY685" fmla="*/ 365534 h 590372"/>
                <a:gd name="connsiteX686" fmla="*/ 1123761 w 1167625"/>
                <a:gd name="connsiteY686" fmla="*/ 367992 h 590372"/>
                <a:gd name="connsiteX687" fmla="*/ 1122788 w 1167625"/>
                <a:gd name="connsiteY687" fmla="*/ 369085 h 590372"/>
                <a:gd name="connsiteX688" fmla="*/ 1122788 w 1167625"/>
                <a:gd name="connsiteY688" fmla="*/ 369085 h 590372"/>
                <a:gd name="connsiteX689" fmla="*/ 1121816 w 1167625"/>
                <a:gd name="connsiteY689" fmla="*/ 367992 h 590372"/>
                <a:gd name="connsiteX690" fmla="*/ 1122106 w 1167625"/>
                <a:gd name="connsiteY690" fmla="*/ 365534 h 590372"/>
                <a:gd name="connsiteX691" fmla="*/ 1119854 w 1167625"/>
                <a:gd name="connsiteY691" fmla="*/ 363579 h 590372"/>
                <a:gd name="connsiteX692" fmla="*/ 1119854 w 1167625"/>
                <a:gd name="connsiteY692" fmla="*/ 363579 h 590372"/>
                <a:gd name="connsiteX693" fmla="*/ 1119854 w 1167625"/>
                <a:gd name="connsiteY693" fmla="*/ 363579 h 590372"/>
                <a:gd name="connsiteX694" fmla="*/ 1117601 w 1167625"/>
                <a:gd name="connsiteY694" fmla="*/ 365534 h 590372"/>
                <a:gd name="connsiteX695" fmla="*/ 1117890 w 1167625"/>
                <a:gd name="connsiteY695" fmla="*/ 367992 h 590372"/>
                <a:gd name="connsiteX696" fmla="*/ 1116918 w 1167625"/>
                <a:gd name="connsiteY696" fmla="*/ 369085 h 590372"/>
                <a:gd name="connsiteX697" fmla="*/ 1116918 w 1167625"/>
                <a:gd name="connsiteY697" fmla="*/ 369085 h 590372"/>
                <a:gd name="connsiteX698" fmla="*/ 1115945 w 1167625"/>
                <a:gd name="connsiteY698" fmla="*/ 367992 h 590372"/>
                <a:gd name="connsiteX699" fmla="*/ 1116235 w 1167625"/>
                <a:gd name="connsiteY699" fmla="*/ 365534 h 590372"/>
                <a:gd name="connsiteX700" fmla="*/ 1113983 w 1167625"/>
                <a:gd name="connsiteY700" fmla="*/ 363579 h 590372"/>
                <a:gd name="connsiteX701" fmla="*/ 1113983 w 1167625"/>
                <a:gd name="connsiteY701" fmla="*/ 363579 h 590372"/>
                <a:gd name="connsiteX702" fmla="*/ 1113983 w 1167625"/>
                <a:gd name="connsiteY702" fmla="*/ 363579 h 590372"/>
                <a:gd name="connsiteX703" fmla="*/ 1111730 w 1167625"/>
                <a:gd name="connsiteY703" fmla="*/ 365534 h 590372"/>
                <a:gd name="connsiteX704" fmla="*/ 1111989 w 1167625"/>
                <a:gd name="connsiteY704" fmla="*/ 367735 h 590372"/>
                <a:gd name="connsiteX705" fmla="*/ 1110788 w 1167625"/>
                <a:gd name="connsiteY705" fmla="*/ 369085 h 590372"/>
                <a:gd name="connsiteX706" fmla="*/ 1110788 w 1167625"/>
                <a:gd name="connsiteY706" fmla="*/ 369085 h 590372"/>
                <a:gd name="connsiteX707" fmla="*/ 1109579 w 1167625"/>
                <a:gd name="connsiteY707" fmla="*/ 367877 h 590372"/>
                <a:gd name="connsiteX708" fmla="*/ 1109579 w 1167625"/>
                <a:gd name="connsiteY708" fmla="*/ 355693 h 590372"/>
                <a:gd name="connsiteX709" fmla="*/ 1109762 w 1167625"/>
                <a:gd name="connsiteY709" fmla="*/ 355509 h 590372"/>
                <a:gd name="connsiteX710" fmla="*/ 1109762 w 1167625"/>
                <a:gd name="connsiteY710" fmla="*/ 355509 h 590372"/>
                <a:gd name="connsiteX711" fmla="*/ 1109946 w 1167625"/>
                <a:gd name="connsiteY711" fmla="*/ 355326 h 590372"/>
                <a:gd name="connsiteX712" fmla="*/ 1109946 w 1167625"/>
                <a:gd name="connsiteY712" fmla="*/ 353857 h 590372"/>
                <a:gd name="connsiteX713" fmla="*/ 1108294 w 1167625"/>
                <a:gd name="connsiteY713" fmla="*/ 352207 h 590372"/>
                <a:gd name="connsiteX714" fmla="*/ 1107499 w 1167625"/>
                <a:gd name="connsiteY714" fmla="*/ 352207 h 590372"/>
                <a:gd name="connsiteX715" fmla="*/ 1105113 w 1167625"/>
                <a:gd name="connsiteY715" fmla="*/ 350297 h 590372"/>
                <a:gd name="connsiteX716" fmla="*/ 1105039 w 1167625"/>
                <a:gd name="connsiteY716" fmla="*/ 349968 h 590372"/>
                <a:gd name="connsiteX717" fmla="*/ 1099441 w 1167625"/>
                <a:gd name="connsiteY717" fmla="*/ 349968 h 590372"/>
                <a:gd name="connsiteX718" fmla="*/ 1099223 w 1167625"/>
                <a:gd name="connsiteY718" fmla="*/ 350933 h 590372"/>
                <a:gd name="connsiteX719" fmla="*/ 1097633 w 1167625"/>
                <a:gd name="connsiteY719" fmla="*/ 352207 h 590372"/>
                <a:gd name="connsiteX720" fmla="*/ 1097633 w 1167625"/>
                <a:gd name="connsiteY720" fmla="*/ 352207 h 590372"/>
                <a:gd name="connsiteX721" fmla="*/ 1096001 w 1167625"/>
                <a:gd name="connsiteY721" fmla="*/ 353838 h 590372"/>
                <a:gd name="connsiteX722" fmla="*/ 1096001 w 1167625"/>
                <a:gd name="connsiteY722" fmla="*/ 355875 h 590372"/>
                <a:gd name="connsiteX723" fmla="*/ 1096369 w 1167625"/>
                <a:gd name="connsiteY723" fmla="*/ 356243 h 590372"/>
                <a:gd name="connsiteX724" fmla="*/ 1096369 w 1167625"/>
                <a:gd name="connsiteY724" fmla="*/ 356243 h 590372"/>
                <a:gd name="connsiteX725" fmla="*/ 1096736 w 1167625"/>
                <a:gd name="connsiteY725" fmla="*/ 356610 h 590372"/>
                <a:gd name="connsiteX726" fmla="*/ 1096736 w 1167625"/>
                <a:gd name="connsiteY726" fmla="*/ 369496 h 590372"/>
                <a:gd name="connsiteX727" fmla="*/ 1096045 w 1167625"/>
                <a:gd name="connsiteY727" fmla="*/ 370187 h 590372"/>
                <a:gd name="connsiteX728" fmla="*/ 1096045 w 1167625"/>
                <a:gd name="connsiteY728" fmla="*/ 370187 h 590372"/>
                <a:gd name="connsiteX729" fmla="*/ 1095358 w 1167625"/>
                <a:gd name="connsiteY729" fmla="*/ 369414 h 590372"/>
                <a:gd name="connsiteX730" fmla="*/ 1095686 w 1167625"/>
                <a:gd name="connsiteY730" fmla="*/ 366634 h 590372"/>
                <a:gd name="connsiteX731" fmla="*/ 1093434 w 1167625"/>
                <a:gd name="connsiteY731" fmla="*/ 364680 h 590372"/>
                <a:gd name="connsiteX732" fmla="*/ 1093434 w 1167625"/>
                <a:gd name="connsiteY732" fmla="*/ 364680 h 590372"/>
                <a:gd name="connsiteX733" fmla="*/ 1093434 w 1167625"/>
                <a:gd name="connsiteY733" fmla="*/ 364680 h 590372"/>
                <a:gd name="connsiteX734" fmla="*/ 1091181 w 1167625"/>
                <a:gd name="connsiteY734" fmla="*/ 366634 h 590372"/>
                <a:gd name="connsiteX735" fmla="*/ 1091470 w 1167625"/>
                <a:gd name="connsiteY735" fmla="*/ 369093 h 590372"/>
                <a:gd name="connsiteX736" fmla="*/ 1090498 w 1167625"/>
                <a:gd name="connsiteY736" fmla="*/ 370187 h 590372"/>
                <a:gd name="connsiteX737" fmla="*/ 1090498 w 1167625"/>
                <a:gd name="connsiteY737" fmla="*/ 370187 h 590372"/>
                <a:gd name="connsiteX738" fmla="*/ 1089526 w 1167625"/>
                <a:gd name="connsiteY738" fmla="*/ 369093 h 590372"/>
                <a:gd name="connsiteX739" fmla="*/ 1089814 w 1167625"/>
                <a:gd name="connsiteY739" fmla="*/ 366634 h 590372"/>
                <a:gd name="connsiteX740" fmla="*/ 1087562 w 1167625"/>
                <a:gd name="connsiteY740" fmla="*/ 364680 h 590372"/>
                <a:gd name="connsiteX741" fmla="*/ 1087562 w 1167625"/>
                <a:gd name="connsiteY741" fmla="*/ 364680 h 590372"/>
                <a:gd name="connsiteX742" fmla="*/ 1087562 w 1167625"/>
                <a:gd name="connsiteY742" fmla="*/ 364680 h 590372"/>
                <a:gd name="connsiteX743" fmla="*/ 1085309 w 1167625"/>
                <a:gd name="connsiteY743" fmla="*/ 366634 h 590372"/>
                <a:gd name="connsiteX744" fmla="*/ 1085578 w 1167625"/>
                <a:gd name="connsiteY744" fmla="*/ 368911 h 590372"/>
                <a:gd name="connsiteX745" fmla="*/ 1084443 w 1167625"/>
                <a:gd name="connsiteY745" fmla="*/ 370187 h 590372"/>
                <a:gd name="connsiteX746" fmla="*/ 1084443 w 1167625"/>
                <a:gd name="connsiteY746" fmla="*/ 370187 h 590372"/>
                <a:gd name="connsiteX747" fmla="*/ 1083308 w 1167625"/>
                <a:gd name="connsiteY747" fmla="*/ 368911 h 590372"/>
                <a:gd name="connsiteX748" fmla="*/ 1083577 w 1167625"/>
                <a:gd name="connsiteY748" fmla="*/ 366634 h 590372"/>
                <a:gd name="connsiteX749" fmla="*/ 1081325 w 1167625"/>
                <a:gd name="connsiteY749" fmla="*/ 364680 h 590372"/>
                <a:gd name="connsiteX750" fmla="*/ 1081325 w 1167625"/>
                <a:gd name="connsiteY750" fmla="*/ 364680 h 590372"/>
                <a:gd name="connsiteX751" fmla="*/ 1081325 w 1167625"/>
                <a:gd name="connsiteY751" fmla="*/ 364680 h 590372"/>
                <a:gd name="connsiteX752" fmla="*/ 1079072 w 1167625"/>
                <a:gd name="connsiteY752" fmla="*/ 366634 h 590372"/>
                <a:gd name="connsiteX753" fmla="*/ 1079340 w 1167625"/>
                <a:gd name="connsiteY753" fmla="*/ 368911 h 590372"/>
                <a:gd name="connsiteX754" fmla="*/ 1078205 w 1167625"/>
                <a:gd name="connsiteY754" fmla="*/ 370187 h 590372"/>
                <a:gd name="connsiteX755" fmla="*/ 1078205 w 1167625"/>
                <a:gd name="connsiteY755" fmla="*/ 370187 h 590372"/>
                <a:gd name="connsiteX756" fmla="*/ 1077071 w 1167625"/>
                <a:gd name="connsiteY756" fmla="*/ 368911 h 590372"/>
                <a:gd name="connsiteX757" fmla="*/ 1077339 w 1167625"/>
                <a:gd name="connsiteY757" fmla="*/ 366634 h 590372"/>
                <a:gd name="connsiteX758" fmla="*/ 1075086 w 1167625"/>
                <a:gd name="connsiteY758" fmla="*/ 364680 h 590372"/>
                <a:gd name="connsiteX759" fmla="*/ 1075086 w 1167625"/>
                <a:gd name="connsiteY759" fmla="*/ 364680 h 590372"/>
                <a:gd name="connsiteX760" fmla="*/ 1075086 w 1167625"/>
                <a:gd name="connsiteY760" fmla="*/ 364680 h 590372"/>
                <a:gd name="connsiteX761" fmla="*/ 1072834 w 1167625"/>
                <a:gd name="connsiteY761" fmla="*/ 366634 h 590372"/>
                <a:gd name="connsiteX762" fmla="*/ 1073122 w 1167625"/>
                <a:gd name="connsiteY762" fmla="*/ 369093 h 590372"/>
                <a:gd name="connsiteX763" fmla="*/ 1072150 w 1167625"/>
                <a:gd name="connsiteY763" fmla="*/ 370187 h 590372"/>
                <a:gd name="connsiteX764" fmla="*/ 1072150 w 1167625"/>
                <a:gd name="connsiteY764" fmla="*/ 370187 h 590372"/>
                <a:gd name="connsiteX765" fmla="*/ 1071178 w 1167625"/>
                <a:gd name="connsiteY765" fmla="*/ 369093 h 590372"/>
                <a:gd name="connsiteX766" fmla="*/ 1071468 w 1167625"/>
                <a:gd name="connsiteY766" fmla="*/ 366634 h 590372"/>
                <a:gd name="connsiteX767" fmla="*/ 1069215 w 1167625"/>
                <a:gd name="connsiteY767" fmla="*/ 364680 h 590372"/>
                <a:gd name="connsiteX768" fmla="*/ 1069215 w 1167625"/>
                <a:gd name="connsiteY768" fmla="*/ 364680 h 590372"/>
                <a:gd name="connsiteX769" fmla="*/ 1069215 w 1167625"/>
                <a:gd name="connsiteY769" fmla="*/ 364680 h 590372"/>
                <a:gd name="connsiteX770" fmla="*/ 1066963 w 1167625"/>
                <a:gd name="connsiteY770" fmla="*/ 366634 h 590372"/>
                <a:gd name="connsiteX771" fmla="*/ 1067251 w 1167625"/>
                <a:gd name="connsiteY771" fmla="*/ 369093 h 590372"/>
                <a:gd name="connsiteX772" fmla="*/ 1066279 w 1167625"/>
                <a:gd name="connsiteY772" fmla="*/ 370187 h 590372"/>
                <a:gd name="connsiteX773" fmla="*/ 1066279 w 1167625"/>
                <a:gd name="connsiteY773" fmla="*/ 370187 h 590372"/>
                <a:gd name="connsiteX774" fmla="*/ 1065307 w 1167625"/>
                <a:gd name="connsiteY774" fmla="*/ 369093 h 590372"/>
                <a:gd name="connsiteX775" fmla="*/ 1065596 w 1167625"/>
                <a:gd name="connsiteY775" fmla="*/ 366634 h 590372"/>
                <a:gd name="connsiteX776" fmla="*/ 1063343 w 1167625"/>
                <a:gd name="connsiteY776" fmla="*/ 364680 h 590372"/>
                <a:gd name="connsiteX777" fmla="*/ 1063343 w 1167625"/>
                <a:gd name="connsiteY777" fmla="*/ 364680 h 590372"/>
                <a:gd name="connsiteX778" fmla="*/ 1063343 w 1167625"/>
                <a:gd name="connsiteY778" fmla="*/ 364680 h 590372"/>
                <a:gd name="connsiteX779" fmla="*/ 1061092 w 1167625"/>
                <a:gd name="connsiteY779" fmla="*/ 366634 h 590372"/>
                <a:gd name="connsiteX780" fmla="*/ 1061381 w 1167625"/>
                <a:gd name="connsiteY780" fmla="*/ 369093 h 590372"/>
                <a:gd name="connsiteX781" fmla="*/ 1060408 w 1167625"/>
                <a:gd name="connsiteY781" fmla="*/ 370187 h 590372"/>
                <a:gd name="connsiteX782" fmla="*/ 1060408 w 1167625"/>
                <a:gd name="connsiteY782" fmla="*/ 370187 h 590372"/>
                <a:gd name="connsiteX783" fmla="*/ 1059436 w 1167625"/>
                <a:gd name="connsiteY783" fmla="*/ 369093 h 590372"/>
                <a:gd name="connsiteX784" fmla="*/ 1059948 w 1167625"/>
                <a:gd name="connsiteY784" fmla="*/ 364747 h 590372"/>
                <a:gd name="connsiteX785" fmla="*/ 1059259 w 1167625"/>
                <a:gd name="connsiteY785" fmla="*/ 364148 h 590372"/>
                <a:gd name="connsiteX786" fmla="*/ 1059259 w 1167625"/>
                <a:gd name="connsiteY786" fmla="*/ 364148 h 590372"/>
                <a:gd name="connsiteX787" fmla="*/ 1058573 w 1167625"/>
                <a:gd name="connsiteY787" fmla="*/ 363601 h 590372"/>
                <a:gd name="connsiteX788" fmla="*/ 1058573 w 1167625"/>
                <a:gd name="connsiteY788" fmla="*/ 292394 h 590372"/>
                <a:gd name="connsiteX789" fmla="*/ 1057840 w 1167625"/>
                <a:gd name="connsiteY789" fmla="*/ 282121 h 590372"/>
                <a:gd name="connsiteX790" fmla="*/ 1057840 w 1167625"/>
                <a:gd name="connsiteY790" fmla="*/ 281386 h 590372"/>
                <a:gd name="connsiteX791" fmla="*/ 1058573 w 1167625"/>
                <a:gd name="connsiteY791" fmla="*/ 280653 h 590372"/>
                <a:gd name="connsiteX792" fmla="*/ 1058573 w 1167625"/>
                <a:gd name="connsiteY792" fmla="*/ 280653 h 590372"/>
                <a:gd name="connsiteX793" fmla="*/ 1059308 w 1167625"/>
                <a:gd name="connsiteY793" fmla="*/ 279918 h 590372"/>
                <a:gd name="connsiteX794" fmla="*/ 1059308 w 1167625"/>
                <a:gd name="connsiteY794" fmla="*/ 278267 h 590372"/>
                <a:gd name="connsiteX795" fmla="*/ 1059857 w 1167625"/>
                <a:gd name="connsiteY795" fmla="*/ 277716 h 590372"/>
                <a:gd name="connsiteX796" fmla="*/ 1059857 w 1167625"/>
                <a:gd name="connsiteY796" fmla="*/ 277716 h 590372"/>
                <a:gd name="connsiteX797" fmla="*/ 1060408 w 1167625"/>
                <a:gd name="connsiteY797" fmla="*/ 277167 h 590372"/>
                <a:gd name="connsiteX798" fmla="*/ 1060408 w 1167625"/>
                <a:gd name="connsiteY798" fmla="*/ 270644 h 590372"/>
                <a:gd name="connsiteX799" fmla="*/ 1059775 w 1167625"/>
                <a:gd name="connsiteY799" fmla="*/ 270011 h 590372"/>
                <a:gd name="connsiteX800" fmla="*/ 1059775 w 1167625"/>
                <a:gd name="connsiteY800" fmla="*/ 270011 h 590372"/>
                <a:gd name="connsiteX801" fmla="*/ 1059170 w 1167625"/>
                <a:gd name="connsiteY801" fmla="*/ 269564 h 590372"/>
                <a:gd name="connsiteX802" fmla="*/ 1057890 w 1167625"/>
                <a:gd name="connsiteY802" fmla="*/ 265401 h 590372"/>
                <a:gd name="connsiteX803" fmla="*/ 1057820 w 1167625"/>
                <a:gd name="connsiteY803" fmla="*/ 265075 h 590372"/>
                <a:gd name="connsiteX804" fmla="*/ 1057820 w 1167625"/>
                <a:gd name="connsiteY804" fmla="*/ 265075 h 590372"/>
                <a:gd name="connsiteX805" fmla="*/ 1054190 w 1167625"/>
                <a:gd name="connsiteY805" fmla="*/ 265075 h 590372"/>
                <a:gd name="connsiteX806" fmla="*/ 1054190 w 1167625"/>
                <a:gd name="connsiteY806" fmla="*/ 265075 h 590372"/>
                <a:gd name="connsiteX807" fmla="*/ 1054122 w 1167625"/>
                <a:gd name="connsiteY807" fmla="*/ 265401 h 590372"/>
                <a:gd name="connsiteX808" fmla="*/ 1052840 w 1167625"/>
                <a:gd name="connsiteY808" fmla="*/ 269564 h 590372"/>
                <a:gd name="connsiteX809" fmla="*/ 1052235 w 1167625"/>
                <a:gd name="connsiteY809" fmla="*/ 270011 h 590372"/>
                <a:gd name="connsiteX810" fmla="*/ 1052180 w 1167625"/>
                <a:gd name="connsiteY810" fmla="*/ 270011 h 590372"/>
                <a:gd name="connsiteX811" fmla="*/ 1051601 w 1167625"/>
                <a:gd name="connsiteY811" fmla="*/ 270589 h 590372"/>
                <a:gd name="connsiteX812" fmla="*/ 1051601 w 1167625"/>
                <a:gd name="connsiteY812" fmla="*/ 270589 h 590372"/>
                <a:gd name="connsiteX813" fmla="*/ 1050789 w 1167625"/>
                <a:gd name="connsiteY813" fmla="*/ 271117 h 590372"/>
                <a:gd name="connsiteX814" fmla="*/ 1048699 w 1167625"/>
                <a:gd name="connsiteY814" fmla="*/ 270189 h 590372"/>
                <a:gd name="connsiteX815" fmla="*/ 1047861 w 1167625"/>
                <a:gd name="connsiteY815" fmla="*/ 270011 h 590372"/>
                <a:gd name="connsiteX816" fmla="*/ 1047399 w 1167625"/>
                <a:gd name="connsiteY816" fmla="*/ 270011 h 590372"/>
                <a:gd name="connsiteX817" fmla="*/ 1043162 w 1167625"/>
                <a:gd name="connsiteY817" fmla="*/ 265773 h 590372"/>
                <a:gd name="connsiteX818" fmla="*/ 1043162 w 1167625"/>
                <a:gd name="connsiteY818" fmla="*/ 258268 h 590372"/>
                <a:gd name="connsiteX819" fmla="*/ 1042061 w 1167625"/>
                <a:gd name="connsiteY819" fmla="*/ 257168 h 590372"/>
                <a:gd name="connsiteX820" fmla="*/ 1042061 w 1167625"/>
                <a:gd name="connsiteY820" fmla="*/ 257168 h 590372"/>
                <a:gd name="connsiteX821" fmla="*/ 1040960 w 1167625"/>
                <a:gd name="connsiteY821" fmla="*/ 256067 h 590372"/>
                <a:gd name="connsiteX822" fmla="*/ 1040960 w 1167625"/>
                <a:gd name="connsiteY822" fmla="*/ 236659 h 590372"/>
                <a:gd name="connsiteX823" fmla="*/ 1040553 w 1167625"/>
                <a:gd name="connsiteY823" fmla="*/ 236253 h 590372"/>
                <a:gd name="connsiteX824" fmla="*/ 1040553 w 1167625"/>
                <a:gd name="connsiteY824" fmla="*/ 236253 h 590372"/>
                <a:gd name="connsiteX825" fmla="*/ 1040156 w 1167625"/>
                <a:gd name="connsiteY825" fmla="*/ 235933 h 590372"/>
                <a:gd name="connsiteX826" fmla="*/ 1038865 w 1167625"/>
                <a:gd name="connsiteY826" fmla="*/ 230126 h 590372"/>
                <a:gd name="connsiteX827" fmla="*/ 1038268 w 1167625"/>
                <a:gd name="connsiteY827" fmla="*/ 229647 h 590372"/>
                <a:gd name="connsiteX828" fmla="*/ 1038268 w 1167625"/>
                <a:gd name="connsiteY828" fmla="*/ 229647 h 590372"/>
                <a:gd name="connsiteX829" fmla="*/ 1037658 w 1167625"/>
                <a:gd name="connsiteY829" fmla="*/ 229036 h 590372"/>
                <a:gd name="connsiteX830" fmla="*/ 1037658 w 1167625"/>
                <a:gd name="connsiteY830" fmla="*/ 219739 h 590372"/>
                <a:gd name="connsiteX831" fmla="*/ 1038024 w 1167625"/>
                <a:gd name="connsiteY831" fmla="*/ 219373 h 590372"/>
                <a:gd name="connsiteX832" fmla="*/ 1038024 w 1167625"/>
                <a:gd name="connsiteY832" fmla="*/ 219373 h 590372"/>
                <a:gd name="connsiteX833" fmla="*/ 1038391 w 1167625"/>
                <a:gd name="connsiteY833" fmla="*/ 219006 h 590372"/>
                <a:gd name="connsiteX834" fmla="*/ 1038391 w 1167625"/>
                <a:gd name="connsiteY834" fmla="*/ 215153 h 590372"/>
                <a:gd name="connsiteX835" fmla="*/ 1038942 w 1167625"/>
                <a:gd name="connsiteY835" fmla="*/ 214602 h 590372"/>
                <a:gd name="connsiteX836" fmla="*/ 1038942 w 1167625"/>
                <a:gd name="connsiteY836" fmla="*/ 214602 h 590372"/>
                <a:gd name="connsiteX837" fmla="*/ 1039492 w 1167625"/>
                <a:gd name="connsiteY837" fmla="*/ 214052 h 590372"/>
                <a:gd name="connsiteX838" fmla="*/ 1039492 w 1167625"/>
                <a:gd name="connsiteY838" fmla="*/ 208547 h 590372"/>
                <a:gd name="connsiteX839" fmla="*/ 1038942 w 1167625"/>
                <a:gd name="connsiteY839" fmla="*/ 207997 h 590372"/>
                <a:gd name="connsiteX840" fmla="*/ 1038942 w 1167625"/>
                <a:gd name="connsiteY840" fmla="*/ 207997 h 590372"/>
                <a:gd name="connsiteX841" fmla="*/ 1038391 w 1167625"/>
                <a:gd name="connsiteY841" fmla="*/ 207446 h 590372"/>
                <a:gd name="connsiteX842" fmla="*/ 1038391 w 1167625"/>
                <a:gd name="connsiteY842" fmla="*/ 193271 h 590372"/>
                <a:gd name="connsiteX843" fmla="*/ 1038710 w 1167625"/>
                <a:gd name="connsiteY843" fmla="*/ 192952 h 590372"/>
                <a:gd name="connsiteX844" fmla="*/ 1038710 w 1167625"/>
                <a:gd name="connsiteY844" fmla="*/ 192952 h 590372"/>
                <a:gd name="connsiteX845" fmla="*/ 1039019 w 1167625"/>
                <a:gd name="connsiteY845" fmla="*/ 192552 h 590372"/>
                <a:gd name="connsiteX846" fmla="*/ 1037658 w 1167625"/>
                <a:gd name="connsiteY846" fmla="*/ 187449 h 590372"/>
                <a:gd name="connsiteX847" fmla="*/ 1036076 w 1167625"/>
                <a:gd name="connsiteY847" fmla="*/ 182930 h 590372"/>
                <a:gd name="connsiteX848" fmla="*/ 1032101 w 1167625"/>
                <a:gd name="connsiteY848" fmla="*/ 180110 h 590372"/>
                <a:gd name="connsiteX849" fmla="*/ 1032101 w 1167625"/>
                <a:gd name="connsiteY849" fmla="*/ 180110 h 590372"/>
                <a:gd name="connsiteX850" fmla="*/ 1027935 w 1167625"/>
                <a:gd name="connsiteY850" fmla="*/ 176536 h 590372"/>
                <a:gd name="connsiteX851" fmla="*/ 1018966 w 1167625"/>
                <a:gd name="connsiteY851" fmla="*/ 118062 h 590372"/>
                <a:gd name="connsiteX852" fmla="*/ 1020535 w 1167625"/>
                <a:gd name="connsiteY852" fmla="*/ 117184 h 590372"/>
                <a:gd name="connsiteX853" fmla="*/ 1020535 w 1167625"/>
                <a:gd name="connsiteY853" fmla="*/ 117184 h 590372"/>
                <a:gd name="connsiteX854" fmla="*/ 1022054 w 1167625"/>
                <a:gd name="connsiteY854" fmla="*/ 116114 h 590372"/>
                <a:gd name="connsiteX855" fmla="*/ 1021512 w 1167625"/>
                <a:gd name="connsiteY855" fmla="*/ 114671 h 590372"/>
                <a:gd name="connsiteX856" fmla="*/ 1021996 w 1167625"/>
                <a:gd name="connsiteY856" fmla="*/ 113085 h 590372"/>
                <a:gd name="connsiteX857" fmla="*/ 1022081 w 1167625"/>
                <a:gd name="connsiteY857" fmla="*/ 113024 h 590372"/>
                <a:gd name="connsiteX858" fmla="*/ 1021128 w 1167625"/>
                <a:gd name="connsiteY858" fmla="*/ 110310 h 590372"/>
                <a:gd name="connsiteX859" fmla="*/ 1020731 w 1167625"/>
                <a:gd name="connsiteY859" fmla="*/ 110332 h 590372"/>
                <a:gd name="connsiteX860" fmla="*/ 1019435 w 1167625"/>
                <a:gd name="connsiteY860" fmla="*/ 109363 h 590372"/>
                <a:gd name="connsiteX861" fmla="*/ 1019435 w 1167625"/>
                <a:gd name="connsiteY861" fmla="*/ 109363 h 590372"/>
                <a:gd name="connsiteX862" fmla="*/ 1016983 w 1167625"/>
                <a:gd name="connsiteY862" fmla="*/ 109363 h 590372"/>
                <a:gd name="connsiteX863" fmla="*/ 1016983 w 1167625"/>
                <a:gd name="connsiteY863" fmla="*/ 109363 h 590372"/>
                <a:gd name="connsiteX864" fmla="*/ 1015688 w 1167625"/>
                <a:gd name="connsiteY864" fmla="*/ 110332 h 590372"/>
                <a:gd name="connsiteX865" fmla="*/ 1015292 w 1167625"/>
                <a:gd name="connsiteY865" fmla="*/ 110310 h 590372"/>
                <a:gd name="connsiteX866" fmla="*/ 1014338 w 1167625"/>
                <a:gd name="connsiteY866" fmla="*/ 113024 h 590372"/>
                <a:gd name="connsiteX867" fmla="*/ 1014424 w 1167625"/>
                <a:gd name="connsiteY867" fmla="*/ 113085 h 590372"/>
                <a:gd name="connsiteX868" fmla="*/ 1014908 w 1167625"/>
                <a:gd name="connsiteY868" fmla="*/ 114671 h 590372"/>
                <a:gd name="connsiteX869" fmla="*/ 1014366 w 1167625"/>
                <a:gd name="connsiteY869" fmla="*/ 116114 h 590372"/>
                <a:gd name="connsiteX870" fmla="*/ 1015885 w 1167625"/>
                <a:gd name="connsiteY870" fmla="*/ 117184 h 590372"/>
                <a:gd name="connsiteX871" fmla="*/ 1015885 w 1167625"/>
                <a:gd name="connsiteY871" fmla="*/ 117184 h 590372"/>
                <a:gd name="connsiteX872" fmla="*/ 1017454 w 1167625"/>
                <a:gd name="connsiteY872" fmla="*/ 118062 h 590372"/>
                <a:gd name="connsiteX873" fmla="*/ 1008453 w 1167625"/>
                <a:gd name="connsiteY873" fmla="*/ 176734 h 590372"/>
                <a:gd name="connsiteX874" fmla="*/ 1004520 w 1167625"/>
                <a:gd name="connsiteY874" fmla="*/ 180110 h 590372"/>
                <a:gd name="connsiteX875" fmla="*/ 1004520 w 1167625"/>
                <a:gd name="connsiteY875" fmla="*/ 180110 h 590372"/>
                <a:gd name="connsiteX876" fmla="*/ 1000765 w 1167625"/>
                <a:gd name="connsiteY876" fmla="*/ 182774 h 590372"/>
                <a:gd name="connsiteX877" fmla="*/ 999129 w 1167625"/>
                <a:gd name="connsiteY877" fmla="*/ 187449 h 590372"/>
                <a:gd name="connsiteX878" fmla="*/ 997767 w 1167625"/>
                <a:gd name="connsiteY878" fmla="*/ 192552 h 590372"/>
                <a:gd name="connsiteX879" fmla="*/ 998076 w 1167625"/>
                <a:gd name="connsiteY879" fmla="*/ 192952 h 590372"/>
                <a:gd name="connsiteX880" fmla="*/ 998076 w 1167625"/>
                <a:gd name="connsiteY880" fmla="*/ 192952 h 590372"/>
                <a:gd name="connsiteX881" fmla="*/ 998394 w 1167625"/>
                <a:gd name="connsiteY881" fmla="*/ 193271 h 590372"/>
                <a:gd name="connsiteX882" fmla="*/ 998394 w 1167625"/>
                <a:gd name="connsiteY882" fmla="*/ 207446 h 590372"/>
                <a:gd name="connsiteX883" fmla="*/ 997845 w 1167625"/>
                <a:gd name="connsiteY883" fmla="*/ 207997 h 590372"/>
                <a:gd name="connsiteX884" fmla="*/ 997845 w 1167625"/>
                <a:gd name="connsiteY884" fmla="*/ 207997 h 590372"/>
                <a:gd name="connsiteX885" fmla="*/ 997294 w 1167625"/>
                <a:gd name="connsiteY885" fmla="*/ 208547 h 590372"/>
                <a:gd name="connsiteX886" fmla="*/ 997294 w 1167625"/>
                <a:gd name="connsiteY886" fmla="*/ 214052 h 590372"/>
                <a:gd name="connsiteX887" fmla="*/ 997845 w 1167625"/>
                <a:gd name="connsiteY887" fmla="*/ 214602 h 590372"/>
                <a:gd name="connsiteX888" fmla="*/ 997845 w 1167625"/>
                <a:gd name="connsiteY888" fmla="*/ 214602 h 590372"/>
                <a:gd name="connsiteX889" fmla="*/ 998394 w 1167625"/>
                <a:gd name="connsiteY889" fmla="*/ 215153 h 590372"/>
                <a:gd name="connsiteX890" fmla="*/ 998394 w 1167625"/>
                <a:gd name="connsiteY890" fmla="*/ 219006 h 590372"/>
                <a:gd name="connsiteX891" fmla="*/ 998762 w 1167625"/>
                <a:gd name="connsiteY891" fmla="*/ 219373 h 590372"/>
                <a:gd name="connsiteX892" fmla="*/ 998762 w 1167625"/>
                <a:gd name="connsiteY892" fmla="*/ 219373 h 590372"/>
                <a:gd name="connsiteX893" fmla="*/ 999129 w 1167625"/>
                <a:gd name="connsiteY893" fmla="*/ 219739 h 590372"/>
                <a:gd name="connsiteX894" fmla="*/ 999129 w 1167625"/>
                <a:gd name="connsiteY894" fmla="*/ 230136 h 590372"/>
                <a:gd name="connsiteX895" fmla="*/ 998518 w 1167625"/>
                <a:gd name="connsiteY895" fmla="*/ 230748 h 590372"/>
                <a:gd name="connsiteX896" fmla="*/ 998518 w 1167625"/>
                <a:gd name="connsiteY896" fmla="*/ 230748 h 590372"/>
                <a:gd name="connsiteX897" fmla="*/ 997922 w 1167625"/>
                <a:gd name="connsiteY897" fmla="*/ 231227 h 590372"/>
                <a:gd name="connsiteX898" fmla="*/ 996667 w 1167625"/>
                <a:gd name="connsiteY898" fmla="*/ 236874 h 590372"/>
                <a:gd name="connsiteX899" fmla="*/ 996070 w 1167625"/>
                <a:gd name="connsiteY899" fmla="*/ 237353 h 590372"/>
                <a:gd name="connsiteX900" fmla="*/ 996070 w 1167625"/>
                <a:gd name="connsiteY900" fmla="*/ 237353 h 590372"/>
                <a:gd name="connsiteX901" fmla="*/ 995460 w 1167625"/>
                <a:gd name="connsiteY901" fmla="*/ 237963 h 590372"/>
                <a:gd name="connsiteX902" fmla="*/ 995460 w 1167625"/>
                <a:gd name="connsiteY902" fmla="*/ 257535 h 590372"/>
                <a:gd name="connsiteX903" fmla="*/ 994725 w 1167625"/>
                <a:gd name="connsiteY903" fmla="*/ 258268 h 590372"/>
                <a:gd name="connsiteX904" fmla="*/ 994725 w 1167625"/>
                <a:gd name="connsiteY904" fmla="*/ 258268 h 590372"/>
                <a:gd name="connsiteX905" fmla="*/ 993992 w 1167625"/>
                <a:gd name="connsiteY905" fmla="*/ 259003 h 590372"/>
                <a:gd name="connsiteX906" fmla="*/ 993992 w 1167625"/>
                <a:gd name="connsiteY906" fmla="*/ 269295 h 590372"/>
                <a:gd name="connsiteX907" fmla="*/ 992176 w 1167625"/>
                <a:gd name="connsiteY907" fmla="*/ 271112 h 590372"/>
                <a:gd name="connsiteX908" fmla="*/ 992176 w 1167625"/>
                <a:gd name="connsiteY908" fmla="*/ 271112 h 590372"/>
                <a:gd name="connsiteX909" fmla="*/ 991437 w 1167625"/>
                <a:gd name="connsiteY909" fmla="*/ 271268 h 590372"/>
                <a:gd name="connsiteX910" fmla="*/ 989300 w 1167625"/>
                <a:gd name="connsiteY910" fmla="*/ 272218 h 590372"/>
                <a:gd name="connsiteX911" fmla="*/ 988488 w 1167625"/>
                <a:gd name="connsiteY911" fmla="*/ 271689 h 590372"/>
                <a:gd name="connsiteX912" fmla="*/ 988488 w 1167625"/>
                <a:gd name="connsiteY912" fmla="*/ 271689 h 590372"/>
                <a:gd name="connsiteX913" fmla="*/ 987909 w 1167625"/>
                <a:gd name="connsiteY913" fmla="*/ 271112 h 590372"/>
                <a:gd name="connsiteX914" fmla="*/ 987854 w 1167625"/>
                <a:gd name="connsiteY914" fmla="*/ 271112 h 590372"/>
                <a:gd name="connsiteX915" fmla="*/ 987249 w 1167625"/>
                <a:gd name="connsiteY915" fmla="*/ 270665 h 590372"/>
                <a:gd name="connsiteX916" fmla="*/ 985968 w 1167625"/>
                <a:gd name="connsiteY916" fmla="*/ 266502 h 590372"/>
                <a:gd name="connsiteX917" fmla="*/ 985899 w 1167625"/>
                <a:gd name="connsiteY917" fmla="*/ 266175 h 590372"/>
                <a:gd name="connsiteX918" fmla="*/ 985899 w 1167625"/>
                <a:gd name="connsiteY918" fmla="*/ 266175 h 590372"/>
                <a:gd name="connsiteX919" fmla="*/ 982268 w 1167625"/>
                <a:gd name="connsiteY919" fmla="*/ 266175 h 590372"/>
                <a:gd name="connsiteX920" fmla="*/ 982268 w 1167625"/>
                <a:gd name="connsiteY920" fmla="*/ 266175 h 590372"/>
                <a:gd name="connsiteX921" fmla="*/ 982200 w 1167625"/>
                <a:gd name="connsiteY921" fmla="*/ 266502 h 590372"/>
                <a:gd name="connsiteX922" fmla="*/ 980919 w 1167625"/>
                <a:gd name="connsiteY922" fmla="*/ 270665 h 590372"/>
                <a:gd name="connsiteX923" fmla="*/ 980313 w 1167625"/>
                <a:gd name="connsiteY923" fmla="*/ 271112 h 590372"/>
                <a:gd name="connsiteX924" fmla="*/ 980313 w 1167625"/>
                <a:gd name="connsiteY924" fmla="*/ 271112 h 590372"/>
                <a:gd name="connsiteX925" fmla="*/ 979681 w 1167625"/>
                <a:gd name="connsiteY925" fmla="*/ 271745 h 590372"/>
                <a:gd name="connsiteX926" fmla="*/ 979681 w 1167625"/>
                <a:gd name="connsiteY926" fmla="*/ 278267 h 590372"/>
                <a:gd name="connsiteX927" fmla="*/ 980231 w 1167625"/>
                <a:gd name="connsiteY927" fmla="*/ 278817 h 590372"/>
                <a:gd name="connsiteX928" fmla="*/ 980231 w 1167625"/>
                <a:gd name="connsiteY928" fmla="*/ 278817 h 590372"/>
                <a:gd name="connsiteX929" fmla="*/ 980782 w 1167625"/>
                <a:gd name="connsiteY929" fmla="*/ 279368 h 590372"/>
                <a:gd name="connsiteX930" fmla="*/ 980782 w 1167625"/>
                <a:gd name="connsiteY930" fmla="*/ 281019 h 590372"/>
                <a:gd name="connsiteX931" fmla="*/ 981515 w 1167625"/>
                <a:gd name="connsiteY931" fmla="*/ 281753 h 590372"/>
                <a:gd name="connsiteX932" fmla="*/ 981515 w 1167625"/>
                <a:gd name="connsiteY932" fmla="*/ 281753 h 590372"/>
                <a:gd name="connsiteX933" fmla="*/ 982250 w 1167625"/>
                <a:gd name="connsiteY933" fmla="*/ 282487 h 590372"/>
                <a:gd name="connsiteX934" fmla="*/ 982250 w 1167625"/>
                <a:gd name="connsiteY934" fmla="*/ 283221 h 590372"/>
                <a:gd name="connsiteX935" fmla="*/ 981515 w 1167625"/>
                <a:gd name="connsiteY935" fmla="*/ 293495 h 590372"/>
                <a:gd name="connsiteX936" fmla="*/ 981515 w 1167625"/>
                <a:gd name="connsiteY936" fmla="*/ 370229 h 590372"/>
                <a:gd name="connsiteX937" fmla="*/ 980825 w 1167625"/>
                <a:gd name="connsiteY937" fmla="*/ 370921 h 590372"/>
                <a:gd name="connsiteX938" fmla="*/ 980825 w 1167625"/>
                <a:gd name="connsiteY938" fmla="*/ 370921 h 590372"/>
                <a:gd name="connsiteX939" fmla="*/ 980139 w 1167625"/>
                <a:gd name="connsiteY939" fmla="*/ 370149 h 590372"/>
                <a:gd name="connsiteX940" fmla="*/ 980465 w 1167625"/>
                <a:gd name="connsiteY940" fmla="*/ 367369 h 590372"/>
                <a:gd name="connsiteX941" fmla="*/ 978213 w 1167625"/>
                <a:gd name="connsiteY941" fmla="*/ 365413 h 590372"/>
                <a:gd name="connsiteX942" fmla="*/ 978213 w 1167625"/>
                <a:gd name="connsiteY942" fmla="*/ 365413 h 590372"/>
                <a:gd name="connsiteX943" fmla="*/ 978213 w 1167625"/>
                <a:gd name="connsiteY943" fmla="*/ 365413 h 590372"/>
                <a:gd name="connsiteX944" fmla="*/ 975960 w 1167625"/>
                <a:gd name="connsiteY944" fmla="*/ 367369 h 590372"/>
                <a:gd name="connsiteX945" fmla="*/ 976249 w 1167625"/>
                <a:gd name="connsiteY945" fmla="*/ 369828 h 590372"/>
                <a:gd name="connsiteX946" fmla="*/ 975277 w 1167625"/>
                <a:gd name="connsiteY946" fmla="*/ 370921 h 590372"/>
                <a:gd name="connsiteX947" fmla="*/ 975277 w 1167625"/>
                <a:gd name="connsiteY947" fmla="*/ 370921 h 590372"/>
                <a:gd name="connsiteX948" fmla="*/ 974305 w 1167625"/>
                <a:gd name="connsiteY948" fmla="*/ 369828 h 590372"/>
                <a:gd name="connsiteX949" fmla="*/ 974595 w 1167625"/>
                <a:gd name="connsiteY949" fmla="*/ 367369 h 590372"/>
                <a:gd name="connsiteX950" fmla="*/ 972342 w 1167625"/>
                <a:gd name="connsiteY950" fmla="*/ 365413 h 590372"/>
                <a:gd name="connsiteX951" fmla="*/ 972342 w 1167625"/>
                <a:gd name="connsiteY951" fmla="*/ 365413 h 590372"/>
                <a:gd name="connsiteX952" fmla="*/ 972342 w 1167625"/>
                <a:gd name="connsiteY952" fmla="*/ 365413 h 590372"/>
                <a:gd name="connsiteX953" fmla="*/ 970089 w 1167625"/>
                <a:gd name="connsiteY953" fmla="*/ 367369 h 590372"/>
                <a:gd name="connsiteX954" fmla="*/ 970378 w 1167625"/>
                <a:gd name="connsiteY954" fmla="*/ 369828 h 590372"/>
                <a:gd name="connsiteX955" fmla="*/ 969406 w 1167625"/>
                <a:gd name="connsiteY955" fmla="*/ 370921 h 590372"/>
                <a:gd name="connsiteX956" fmla="*/ 969406 w 1167625"/>
                <a:gd name="connsiteY956" fmla="*/ 370921 h 590372"/>
                <a:gd name="connsiteX957" fmla="*/ 968434 w 1167625"/>
                <a:gd name="connsiteY957" fmla="*/ 369828 h 590372"/>
                <a:gd name="connsiteX958" fmla="*/ 968724 w 1167625"/>
                <a:gd name="connsiteY958" fmla="*/ 367369 h 590372"/>
                <a:gd name="connsiteX959" fmla="*/ 966471 w 1167625"/>
                <a:gd name="connsiteY959" fmla="*/ 365413 h 590372"/>
                <a:gd name="connsiteX960" fmla="*/ 966471 w 1167625"/>
                <a:gd name="connsiteY960" fmla="*/ 365413 h 590372"/>
                <a:gd name="connsiteX961" fmla="*/ 966471 w 1167625"/>
                <a:gd name="connsiteY961" fmla="*/ 365413 h 590372"/>
                <a:gd name="connsiteX962" fmla="*/ 964218 w 1167625"/>
                <a:gd name="connsiteY962" fmla="*/ 367369 h 590372"/>
                <a:gd name="connsiteX963" fmla="*/ 964507 w 1167625"/>
                <a:gd name="connsiteY963" fmla="*/ 369828 h 590372"/>
                <a:gd name="connsiteX964" fmla="*/ 963535 w 1167625"/>
                <a:gd name="connsiteY964" fmla="*/ 370921 h 590372"/>
                <a:gd name="connsiteX965" fmla="*/ 963535 w 1167625"/>
                <a:gd name="connsiteY965" fmla="*/ 370921 h 590372"/>
                <a:gd name="connsiteX966" fmla="*/ 962563 w 1167625"/>
                <a:gd name="connsiteY966" fmla="*/ 369828 h 590372"/>
                <a:gd name="connsiteX967" fmla="*/ 962853 w 1167625"/>
                <a:gd name="connsiteY967" fmla="*/ 367369 h 590372"/>
                <a:gd name="connsiteX968" fmla="*/ 960600 w 1167625"/>
                <a:gd name="connsiteY968" fmla="*/ 365413 h 590372"/>
                <a:gd name="connsiteX969" fmla="*/ 960600 w 1167625"/>
                <a:gd name="connsiteY969" fmla="*/ 365413 h 590372"/>
                <a:gd name="connsiteX970" fmla="*/ 960600 w 1167625"/>
                <a:gd name="connsiteY970" fmla="*/ 365413 h 590372"/>
                <a:gd name="connsiteX971" fmla="*/ 958347 w 1167625"/>
                <a:gd name="connsiteY971" fmla="*/ 367369 h 590372"/>
                <a:gd name="connsiteX972" fmla="*/ 958636 w 1167625"/>
                <a:gd name="connsiteY972" fmla="*/ 369828 h 590372"/>
                <a:gd name="connsiteX973" fmla="*/ 957664 w 1167625"/>
                <a:gd name="connsiteY973" fmla="*/ 370921 h 590372"/>
                <a:gd name="connsiteX974" fmla="*/ 957664 w 1167625"/>
                <a:gd name="connsiteY974" fmla="*/ 370921 h 590372"/>
                <a:gd name="connsiteX975" fmla="*/ 956692 w 1167625"/>
                <a:gd name="connsiteY975" fmla="*/ 369828 h 590372"/>
                <a:gd name="connsiteX976" fmla="*/ 956980 w 1167625"/>
                <a:gd name="connsiteY976" fmla="*/ 367369 h 590372"/>
                <a:gd name="connsiteX977" fmla="*/ 954728 w 1167625"/>
                <a:gd name="connsiteY977" fmla="*/ 365413 h 590372"/>
                <a:gd name="connsiteX978" fmla="*/ 954728 w 1167625"/>
                <a:gd name="connsiteY978" fmla="*/ 365413 h 590372"/>
                <a:gd name="connsiteX979" fmla="*/ 954728 w 1167625"/>
                <a:gd name="connsiteY979" fmla="*/ 365413 h 590372"/>
                <a:gd name="connsiteX980" fmla="*/ 952475 w 1167625"/>
                <a:gd name="connsiteY980" fmla="*/ 367369 h 590372"/>
                <a:gd name="connsiteX981" fmla="*/ 952680 w 1167625"/>
                <a:gd name="connsiteY981" fmla="*/ 369098 h 590372"/>
                <a:gd name="connsiteX982" fmla="*/ 951058 w 1167625"/>
                <a:gd name="connsiteY982" fmla="*/ 370921 h 590372"/>
                <a:gd name="connsiteX983" fmla="*/ 951058 w 1167625"/>
                <a:gd name="connsiteY983" fmla="*/ 370921 h 590372"/>
                <a:gd name="connsiteX984" fmla="*/ 949438 w 1167625"/>
                <a:gd name="connsiteY984" fmla="*/ 369098 h 590372"/>
                <a:gd name="connsiteX985" fmla="*/ 949641 w 1167625"/>
                <a:gd name="connsiteY985" fmla="*/ 367369 h 590372"/>
                <a:gd name="connsiteX986" fmla="*/ 947390 w 1167625"/>
                <a:gd name="connsiteY986" fmla="*/ 365413 h 590372"/>
                <a:gd name="connsiteX987" fmla="*/ 947390 w 1167625"/>
                <a:gd name="connsiteY987" fmla="*/ 365413 h 590372"/>
                <a:gd name="connsiteX988" fmla="*/ 947390 w 1167625"/>
                <a:gd name="connsiteY988" fmla="*/ 365413 h 590372"/>
                <a:gd name="connsiteX989" fmla="*/ 945138 w 1167625"/>
                <a:gd name="connsiteY989" fmla="*/ 367369 h 590372"/>
                <a:gd name="connsiteX990" fmla="*/ 945405 w 1167625"/>
                <a:gd name="connsiteY990" fmla="*/ 369645 h 590372"/>
                <a:gd name="connsiteX991" fmla="*/ 944270 w 1167625"/>
                <a:gd name="connsiteY991" fmla="*/ 370921 h 590372"/>
                <a:gd name="connsiteX992" fmla="*/ 944270 w 1167625"/>
                <a:gd name="connsiteY992" fmla="*/ 370921 h 590372"/>
                <a:gd name="connsiteX993" fmla="*/ 943137 w 1167625"/>
                <a:gd name="connsiteY993" fmla="*/ 369645 h 590372"/>
                <a:gd name="connsiteX994" fmla="*/ 943404 w 1167625"/>
                <a:gd name="connsiteY994" fmla="*/ 367369 h 590372"/>
                <a:gd name="connsiteX995" fmla="*/ 941152 w 1167625"/>
                <a:gd name="connsiteY995" fmla="*/ 365413 h 590372"/>
                <a:gd name="connsiteX996" fmla="*/ 941152 w 1167625"/>
                <a:gd name="connsiteY996" fmla="*/ 365413 h 590372"/>
                <a:gd name="connsiteX997" fmla="*/ 941152 w 1167625"/>
                <a:gd name="connsiteY997" fmla="*/ 365413 h 590372"/>
                <a:gd name="connsiteX998" fmla="*/ 938899 w 1167625"/>
                <a:gd name="connsiteY998" fmla="*/ 367369 h 590372"/>
                <a:gd name="connsiteX999" fmla="*/ 939226 w 1167625"/>
                <a:gd name="connsiteY999" fmla="*/ 370149 h 590372"/>
                <a:gd name="connsiteX1000" fmla="*/ 938540 w 1167625"/>
                <a:gd name="connsiteY1000" fmla="*/ 370921 h 590372"/>
                <a:gd name="connsiteX1001" fmla="*/ 938540 w 1167625"/>
                <a:gd name="connsiteY1001" fmla="*/ 370921 h 590372"/>
                <a:gd name="connsiteX1002" fmla="*/ 937848 w 1167625"/>
                <a:gd name="connsiteY1002" fmla="*/ 370229 h 590372"/>
                <a:gd name="connsiteX1003" fmla="*/ 937848 w 1167625"/>
                <a:gd name="connsiteY1003" fmla="*/ 357160 h 590372"/>
                <a:gd name="connsiteX1004" fmla="*/ 938032 w 1167625"/>
                <a:gd name="connsiteY1004" fmla="*/ 356977 h 590372"/>
                <a:gd name="connsiteX1005" fmla="*/ 938032 w 1167625"/>
                <a:gd name="connsiteY1005" fmla="*/ 356977 h 590372"/>
                <a:gd name="connsiteX1006" fmla="*/ 938216 w 1167625"/>
                <a:gd name="connsiteY1006" fmla="*/ 356794 h 590372"/>
                <a:gd name="connsiteX1007" fmla="*/ 938216 w 1167625"/>
                <a:gd name="connsiteY1007" fmla="*/ 354958 h 590372"/>
                <a:gd name="connsiteX1008" fmla="*/ 936198 w 1167625"/>
                <a:gd name="connsiteY1008" fmla="*/ 352940 h 590372"/>
                <a:gd name="connsiteX1009" fmla="*/ 935362 w 1167625"/>
                <a:gd name="connsiteY1009" fmla="*/ 352940 h 590372"/>
                <a:gd name="connsiteX1010" fmla="*/ 932577 w 1167625"/>
                <a:gd name="connsiteY1010" fmla="*/ 350711 h 590372"/>
                <a:gd name="connsiteX1011" fmla="*/ 932577 w 1167625"/>
                <a:gd name="connsiteY1011" fmla="*/ 350711 h 590372"/>
                <a:gd name="connsiteX1012" fmla="*/ 926978 w 1167625"/>
                <a:gd name="connsiteY1012" fmla="*/ 350701 h 590372"/>
                <a:gd name="connsiteX1013" fmla="*/ 926795 w 1167625"/>
                <a:gd name="connsiteY1013" fmla="*/ 351508 h 590372"/>
                <a:gd name="connsiteX1014" fmla="*/ 925006 w 1167625"/>
                <a:gd name="connsiteY1014" fmla="*/ 352940 h 590372"/>
                <a:gd name="connsiteX1015" fmla="*/ 925006 w 1167625"/>
                <a:gd name="connsiteY1015" fmla="*/ 352940 h 590372"/>
                <a:gd name="connsiteX1016" fmla="*/ 923172 w 1167625"/>
                <a:gd name="connsiteY1016" fmla="*/ 354774 h 590372"/>
                <a:gd name="connsiteX1017" fmla="*/ 923172 w 1167625"/>
                <a:gd name="connsiteY1017" fmla="*/ 356610 h 590372"/>
                <a:gd name="connsiteX1018" fmla="*/ 923538 w 1167625"/>
                <a:gd name="connsiteY1018" fmla="*/ 356977 h 590372"/>
                <a:gd name="connsiteX1019" fmla="*/ 923538 w 1167625"/>
                <a:gd name="connsiteY1019" fmla="*/ 356977 h 590372"/>
                <a:gd name="connsiteX1020" fmla="*/ 923905 w 1167625"/>
                <a:gd name="connsiteY1020" fmla="*/ 357343 h 590372"/>
                <a:gd name="connsiteX1021" fmla="*/ 923905 w 1167625"/>
                <a:gd name="connsiteY1021" fmla="*/ 370229 h 590372"/>
                <a:gd name="connsiteX1022" fmla="*/ 923214 w 1167625"/>
                <a:gd name="connsiteY1022" fmla="*/ 370921 h 590372"/>
                <a:gd name="connsiteX1023" fmla="*/ 923214 w 1167625"/>
                <a:gd name="connsiteY1023" fmla="*/ 370921 h 590372"/>
                <a:gd name="connsiteX1024" fmla="*/ 922528 w 1167625"/>
                <a:gd name="connsiteY1024" fmla="*/ 370149 h 590372"/>
                <a:gd name="connsiteX1025" fmla="*/ 922856 w 1167625"/>
                <a:gd name="connsiteY1025" fmla="*/ 367369 h 590372"/>
                <a:gd name="connsiteX1026" fmla="*/ 920603 w 1167625"/>
                <a:gd name="connsiteY1026" fmla="*/ 365413 h 590372"/>
                <a:gd name="connsiteX1027" fmla="*/ 920603 w 1167625"/>
                <a:gd name="connsiteY1027" fmla="*/ 365413 h 590372"/>
                <a:gd name="connsiteX1028" fmla="*/ 920603 w 1167625"/>
                <a:gd name="connsiteY1028" fmla="*/ 365413 h 590372"/>
                <a:gd name="connsiteX1029" fmla="*/ 918350 w 1167625"/>
                <a:gd name="connsiteY1029" fmla="*/ 367369 h 590372"/>
                <a:gd name="connsiteX1030" fmla="*/ 918639 w 1167625"/>
                <a:gd name="connsiteY1030" fmla="*/ 369828 h 590372"/>
                <a:gd name="connsiteX1031" fmla="*/ 917667 w 1167625"/>
                <a:gd name="connsiteY1031" fmla="*/ 370921 h 590372"/>
                <a:gd name="connsiteX1032" fmla="*/ 917667 w 1167625"/>
                <a:gd name="connsiteY1032" fmla="*/ 370921 h 590372"/>
                <a:gd name="connsiteX1033" fmla="*/ 916695 w 1167625"/>
                <a:gd name="connsiteY1033" fmla="*/ 369828 h 590372"/>
                <a:gd name="connsiteX1034" fmla="*/ 916985 w 1167625"/>
                <a:gd name="connsiteY1034" fmla="*/ 367369 h 590372"/>
                <a:gd name="connsiteX1035" fmla="*/ 914732 w 1167625"/>
                <a:gd name="connsiteY1035" fmla="*/ 365413 h 590372"/>
                <a:gd name="connsiteX1036" fmla="*/ 914732 w 1167625"/>
                <a:gd name="connsiteY1036" fmla="*/ 365413 h 590372"/>
                <a:gd name="connsiteX1037" fmla="*/ 914732 w 1167625"/>
                <a:gd name="connsiteY1037" fmla="*/ 365413 h 590372"/>
                <a:gd name="connsiteX1038" fmla="*/ 912479 w 1167625"/>
                <a:gd name="connsiteY1038" fmla="*/ 367369 h 590372"/>
                <a:gd name="connsiteX1039" fmla="*/ 912768 w 1167625"/>
                <a:gd name="connsiteY1039" fmla="*/ 369828 h 590372"/>
                <a:gd name="connsiteX1040" fmla="*/ 911796 w 1167625"/>
                <a:gd name="connsiteY1040" fmla="*/ 370921 h 590372"/>
                <a:gd name="connsiteX1041" fmla="*/ 911796 w 1167625"/>
                <a:gd name="connsiteY1041" fmla="*/ 370921 h 590372"/>
                <a:gd name="connsiteX1042" fmla="*/ 910824 w 1167625"/>
                <a:gd name="connsiteY1042" fmla="*/ 369828 h 590372"/>
                <a:gd name="connsiteX1043" fmla="*/ 911112 w 1167625"/>
                <a:gd name="connsiteY1043" fmla="*/ 367369 h 590372"/>
                <a:gd name="connsiteX1044" fmla="*/ 908860 w 1167625"/>
                <a:gd name="connsiteY1044" fmla="*/ 365413 h 590372"/>
                <a:gd name="connsiteX1045" fmla="*/ 908860 w 1167625"/>
                <a:gd name="connsiteY1045" fmla="*/ 365413 h 590372"/>
                <a:gd name="connsiteX1046" fmla="*/ 908860 w 1167625"/>
                <a:gd name="connsiteY1046" fmla="*/ 365413 h 590372"/>
                <a:gd name="connsiteX1047" fmla="*/ 906607 w 1167625"/>
                <a:gd name="connsiteY1047" fmla="*/ 367369 h 590372"/>
                <a:gd name="connsiteX1048" fmla="*/ 906833 w 1167625"/>
                <a:gd name="connsiteY1048" fmla="*/ 369281 h 590372"/>
                <a:gd name="connsiteX1049" fmla="*/ 905374 w 1167625"/>
                <a:gd name="connsiteY1049" fmla="*/ 370921 h 590372"/>
                <a:gd name="connsiteX1050" fmla="*/ 905374 w 1167625"/>
                <a:gd name="connsiteY1050" fmla="*/ 370921 h 590372"/>
                <a:gd name="connsiteX1051" fmla="*/ 903916 w 1167625"/>
                <a:gd name="connsiteY1051" fmla="*/ 369281 h 590372"/>
                <a:gd name="connsiteX1052" fmla="*/ 904141 w 1167625"/>
                <a:gd name="connsiteY1052" fmla="*/ 367369 h 590372"/>
                <a:gd name="connsiteX1053" fmla="*/ 901888 w 1167625"/>
                <a:gd name="connsiteY1053" fmla="*/ 365413 h 590372"/>
                <a:gd name="connsiteX1054" fmla="*/ 901888 w 1167625"/>
                <a:gd name="connsiteY1054" fmla="*/ 365413 h 590372"/>
                <a:gd name="connsiteX1055" fmla="*/ 901888 w 1167625"/>
                <a:gd name="connsiteY1055" fmla="*/ 365413 h 590372"/>
                <a:gd name="connsiteX1056" fmla="*/ 899636 w 1167625"/>
                <a:gd name="connsiteY1056" fmla="*/ 367369 h 590372"/>
                <a:gd name="connsiteX1057" fmla="*/ 899925 w 1167625"/>
                <a:gd name="connsiteY1057" fmla="*/ 369828 h 590372"/>
                <a:gd name="connsiteX1058" fmla="*/ 898953 w 1167625"/>
                <a:gd name="connsiteY1058" fmla="*/ 370921 h 590372"/>
                <a:gd name="connsiteX1059" fmla="*/ 898953 w 1167625"/>
                <a:gd name="connsiteY1059" fmla="*/ 370921 h 590372"/>
                <a:gd name="connsiteX1060" fmla="*/ 897981 w 1167625"/>
                <a:gd name="connsiteY1060" fmla="*/ 369828 h 590372"/>
                <a:gd name="connsiteX1061" fmla="*/ 898270 w 1167625"/>
                <a:gd name="connsiteY1061" fmla="*/ 367369 h 590372"/>
                <a:gd name="connsiteX1062" fmla="*/ 896017 w 1167625"/>
                <a:gd name="connsiteY1062" fmla="*/ 365413 h 590372"/>
                <a:gd name="connsiteX1063" fmla="*/ 896017 w 1167625"/>
                <a:gd name="connsiteY1063" fmla="*/ 365413 h 590372"/>
                <a:gd name="connsiteX1064" fmla="*/ 896017 w 1167625"/>
                <a:gd name="connsiteY1064" fmla="*/ 365413 h 590372"/>
                <a:gd name="connsiteX1065" fmla="*/ 893765 w 1167625"/>
                <a:gd name="connsiteY1065" fmla="*/ 367369 h 590372"/>
                <a:gd name="connsiteX1066" fmla="*/ 894055 w 1167625"/>
                <a:gd name="connsiteY1066" fmla="*/ 369828 h 590372"/>
                <a:gd name="connsiteX1067" fmla="*/ 893082 w 1167625"/>
                <a:gd name="connsiteY1067" fmla="*/ 370921 h 590372"/>
                <a:gd name="connsiteX1068" fmla="*/ 893082 w 1167625"/>
                <a:gd name="connsiteY1068" fmla="*/ 370921 h 590372"/>
                <a:gd name="connsiteX1069" fmla="*/ 892109 w 1167625"/>
                <a:gd name="connsiteY1069" fmla="*/ 369828 h 590372"/>
                <a:gd name="connsiteX1070" fmla="*/ 892399 w 1167625"/>
                <a:gd name="connsiteY1070" fmla="*/ 367369 h 590372"/>
                <a:gd name="connsiteX1071" fmla="*/ 890146 w 1167625"/>
                <a:gd name="connsiteY1071" fmla="*/ 365413 h 590372"/>
                <a:gd name="connsiteX1072" fmla="*/ 890146 w 1167625"/>
                <a:gd name="connsiteY1072" fmla="*/ 365413 h 590372"/>
                <a:gd name="connsiteX1073" fmla="*/ 890146 w 1167625"/>
                <a:gd name="connsiteY1073" fmla="*/ 365413 h 590372"/>
                <a:gd name="connsiteX1074" fmla="*/ 887894 w 1167625"/>
                <a:gd name="connsiteY1074" fmla="*/ 367369 h 590372"/>
                <a:gd name="connsiteX1075" fmla="*/ 888182 w 1167625"/>
                <a:gd name="connsiteY1075" fmla="*/ 369828 h 590372"/>
                <a:gd name="connsiteX1076" fmla="*/ 887210 w 1167625"/>
                <a:gd name="connsiteY1076" fmla="*/ 370921 h 590372"/>
                <a:gd name="connsiteX1077" fmla="*/ 887210 w 1167625"/>
                <a:gd name="connsiteY1077" fmla="*/ 370921 h 590372"/>
                <a:gd name="connsiteX1078" fmla="*/ 886238 w 1167625"/>
                <a:gd name="connsiteY1078" fmla="*/ 369828 h 590372"/>
                <a:gd name="connsiteX1079" fmla="*/ 886528 w 1167625"/>
                <a:gd name="connsiteY1079" fmla="*/ 367369 h 590372"/>
                <a:gd name="connsiteX1080" fmla="*/ 884275 w 1167625"/>
                <a:gd name="connsiteY1080" fmla="*/ 365413 h 590372"/>
                <a:gd name="connsiteX1081" fmla="*/ 884275 w 1167625"/>
                <a:gd name="connsiteY1081" fmla="*/ 365413 h 590372"/>
                <a:gd name="connsiteX1082" fmla="*/ 884275 w 1167625"/>
                <a:gd name="connsiteY1082" fmla="*/ 365413 h 590372"/>
                <a:gd name="connsiteX1083" fmla="*/ 882023 w 1167625"/>
                <a:gd name="connsiteY1083" fmla="*/ 367369 h 590372"/>
                <a:gd name="connsiteX1084" fmla="*/ 882311 w 1167625"/>
                <a:gd name="connsiteY1084" fmla="*/ 369828 h 590372"/>
                <a:gd name="connsiteX1085" fmla="*/ 881339 w 1167625"/>
                <a:gd name="connsiteY1085" fmla="*/ 370921 h 590372"/>
                <a:gd name="connsiteX1086" fmla="*/ 881339 w 1167625"/>
                <a:gd name="connsiteY1086" fmla="*/ 370921 h 590372"/>
                <a:gd name="connsiteX1087" fmla="*/ 880367 w 1167625"/>
                <a:gd name="connsiteY1087" fmla="*/ 369828 h 590372"/>
                <a:gd name="connsiteX1088" fmla="*/ 880657 w 1167625"/>
                <a:gd name="connsiteY1088" fmla="*/ 367369 h 590372"/>
                <a:gd name="connsiteX1089" fmla="*/ 878404 w 1167625"/>
                <a:gd name="connsiteY1089" fmla="*/ 365413 h 590372"/>
                <a:gd name="connsiteX1090" fmla="*/ 878404 w 1167625"/>
                <a:gd name="connsiteY1090" fmla="*/ 365413 h 590372"/>
                <a:gd name="connsiteX1091" fmla="*/ 878404 w 1167625"/>
                <a:gd name="connsiteY1091" fmla="*/ 365413 h 590372"/>
                <a:gd name="connsiteX1092" fmla="*/ 876152 w 1167625"/>
                <a:gd name="connsiteY1092" fmla="*/ 367369 h 590372"/>
                <a:gd name="connsiteX1093" fmla="*/ 876440 w 1167625"/>
                <a:gd name="connsiteY1093" fmla="*/ 369828 h 590372"/>
                <a:gd name="connsiteX1094" fmla="*/ 875468 w 1167625"/>
                <a:gd name="connsiteY1094" fmla="*/ 370921 h 590372"/>
                <a:gd name="connsiteX1095" fmla="*/ 875468 w 1167625"/>
                <a:gd name="connsiteY1095" fmla="*/ 370921 h 590372"/>
                <a:gd name="connsiteX1096" fmla="*/ 874496 w 1167625"/>
                <a:gd name="connsiteY1096" fmla="*/ 369828 h 590372"/>
                <a:gd name="connsiteX1097" fmla="*/ 874786 w 1167625"/>
                <a:gd name="connsiteY1097" fmla="*/ 367369 h 590372"/>
                <a:gd name="connsiteX1098" fmla="*/ 872534 w 1167625"/>
                <a:gd name="connsiteY1098" fmla="*/ 365413 h 590372"/>
                <a:gd name="connsiteX1099" fmla="*/ 872534 w 1167625"/>
                <a:gd name="connsiteY1099" fmla="*/ 365413 h 590372"/>
                <a:gd name="connsiteX1100" fmla="*/ 872534 w 1167625"/>
                <a:gd name="connsiteY1100" fmla="*/ 365413 h 590372"/>
                <a:gd name="connsiteX1101" fmla="*/ 870281 w 1167625"/>
                <a:gd name="connsiteY1101" fmla="*/ 367369 h 590372"/>
                <a:gd name="connsiteX1102" fmla="*/ 870570 w 1167625"/>
                <a:gd name="connsiteY1102" fmla="*/ 369828 h 590372"/>
                <a:gd name="connsiteX1103" fmla="*/ 869597 w 1167625"/>
                <a:gd name="connsiteY1103" fmla="*/ 370921 h 590372"/>
                <a:gd name="connsiteX1104" fmla="*/ 869597 w 1167625"/>
                <a:gd name="connsiteY1104" fmla="*/ 370921 h 590372"/>
                <a:gd name="connsiteX1105" fmla="*/ 868625 w 1167625"/>
                <a:gd name="connsiteY1105" fmla="*/ 369828 h 590372"/>
                <a:gd name="connsiteX1106" fmla="*/ 868914 w 1167625"/>
                <a:gd name="connsiteY1106" fmla="*/ 367369 h 590372"/>
                <a:gd name="connsiteX1107" fmla="*/ 866661 w 1167625"/>
                <a:gd name="connsiteY1107" fmla="*/ 365413 h 590372"/>
                <a:gd name="connsiteX1108" fmla="*/ 866661 w 1167625"/>
                <a:gd name="connsiteY1108" fmla="*/ 365413 h 590372"/>
                <a:gd name="connsiteX1109" fmla="*/ 866661 w 1167625"/>
                <a:gd name="connsiteY1109" fmla="*/ 365413 h 590372"/>
                <a:gd name="connsiteX1110" fmla="*/ 864409 w 1167625"/>
                <a:gd name="connsiteY1110" fmla="*/ 367369 h 590372"/>
                <a:gd name="connsiteX1111" fmla="*/ 864623 w 1167625"/>
                <a:gd name="connsiteY1111" fmla="*/ 369185 h 590372"/>
                <a:gd name="connsiteX1112" fmla="*/ 863078 w 1167625"/>
                <a:gd name="connsiteY1112" fmla="*/ 370921 h 590372"/>
                <a:gd name="connsiteX1113" fmla="*/ 863078 w 1167625"/>
                <a:gd name="connsiteY1113" fmla="*/ 370921 h 590372"/>
                <a:gd name="connsiteX1114" fmla="*/ 861525 w 1167625"/>
                <a:gd name="connsiteY1114" fmla="*/ 369366 h 590372"/>
                <a:gd name="connsiteX1115" fmla="*/ 861525 w 1167625"/>
                <a:gd name="connsiteY1115" fmla="*/ 365233 h 590372"/>
                <a:gd name="connsiteX1116" fmla="*/ 860607 w 1167625"/>
                <a:gd name="connsiteY1116" fmla="*/ 364315 h 590372"/>
                <a:gd name="connsiteX1117" fmla="*/ 860607 w 1167625"/>
                <a:gd name="connsiteY1117" fmla="*/ 364315 h 590372"/>
                <a:gd name="connsiteX1118" fmla="*/ 859690 w 1167625"/>
                <a:gd name="connsiteY1118" fmla="*/ 363398 h 590372"/>
                <a:gd name="connsiteX1119" fmla="*/ 859690 w 1167625"/>
                <a:gd name="connsiteY1119" fmla="*/ 359362 h 590372"/>
                <a:gd name="connsiteX1120" fmla="*/ 859873 w 1167625"/>
                <a:gd name="connsiteY1120" fmla="*/ 359179 h 590372"/>
                <a:gd name="connsiteX1121" fmla="*/ 859873 w 1167625"/>
                <a:gd name="connsiteY1121" fmla="*/ 359179 h 590372"/>
                <a:gd name="connsiteX1122" fmla="*/ 860057 w 1167625"/>
                <a:gd name="connsiteY1122" fmla="*/ 358995 h 590372"/>
                <a:gd name="connsiteX1123" fmla="*/ 860057 w 1167625"/>
                <a:gd name="connsiteY1123" fmla="*/ 356059 h 590372"/>
                <a:gd name="connsiteX1124" fmla="*/ 859506 w 1167625"/>
                <a:gd name="connsiteY1124" fmla="*/ 355509 h 590372"/>
                <a:gd name="connsiteX1125" fmla="*/ 859506 w 1167625"/>
                <a:gd name="connsiteY1125" fmla="*/ 355509 h 590372"/>
                <a:gd name="connsiteX1126" fmla="*/ 858956 w 1167625"/>
                <a:gd name="connsiteY1126" fmla="*/ 354958 h 590372"/>
                <a:gd name="connsiteX1127" fmla="*/ 858956 w 1167625"/>
                <a:gd name="connsiteY1127" fmla="*/ 354214 h 590372"/>
                <a:gd name="connsiteX1128" fmla="*/ 858910 w 1167625"/>
                <a:gd name="connsiteY1128" fmla="*/ 353875 h 590372"/>
                <a:gd name="connsiteX1129" fmla="*/ 855763 w 1167625"/>
                <a:gd name="connsiteY1129" fmla="*/ 342333 h 590372"/>
                <a:gd name="connsiteX1130" fmla="*/ 856070 w 1167625"/>
                <a:gd name="connsiteY1130" fmla="*/ 341932 h 590372"/>
                <a:gd name="connsiteX1131" fmla="*/ 856070 w 1167625"/>
                <a:gd name="connsiteY1131" fmla="*/ 341932 h 590372"/>
                <a:gd name="connsiteX1132" fmla="*/ 856388 w 1167625"/>
                <a:gd name="connsiteY1132" fmla="*/ 341614 h 590372"/>
                <a:gd name="connsiteX1133" fmla="*/ 856388 w 1167625"/>
                <a:gd name="connsiteY1133" fmla="*/ 340831 h 590372"/>
                <a:gd name="connsiteX1134" fmla="*/ 856020 w 1167625"/>
                <a:gd name="connsiteY1134" fmla="*/ 340464 h 590372"/>
                <a:gd name="connsiteX1135" fmla="*/ 856020 w 1167625"/>
                <a:gd name="connsiteY1135" fmla="*/ 340464 h 590372"/>
                <a:gd name="connsiteX1136" fmla="*/ 855654 w 1167625"/>
                <a:gd name="connsiteY1136" fmla="*/ 340098 h 590372"/>
                <a:gd name="connsiteX1137" fmla="*/ 855654 w 1167625"/>
                <a:gd name="connsiteY1137" fmla="*/ 331291 h 590372"/>
                <a:gd name="connsiteX1138" fmla="*/ 856020 w 1167625"/>
                <a:gd name="connsiteY1138" fmla="*/ 330923 h 590372"/>
                <a:gd name="connsiteX1139" fmla="*/ 856020 w 1167625"/>
                <a:gd name="connsiteY1139" fmla="*/ 330923 h 590372"/>
                <a:gd name="connsiteX1140" fmla="*/ 856388 w 1167625"/>
                <a:gd name="connsiteY1140" fmla="*/ 330556 h 590372"/>
                <a:gd name="connsiteX1141" fmla="*/ 856388 w 1167625"/>
                <a:gd name="connsiteY1141" fmla="*/ 330190 h 590372"/>
                <a:gd name="connsiteX1142" fmla="*/ 855654 w 1167625"/>
                <a:gd name="connsiteY1142" fmla="*/ 329455 h 590372"/>
                <a:gd name="connsiteX1143" fmla="*/ 854665 w 1167625"/>
                <a:gd name="connsiteY1143" fmla="*/ 329455 h 590372"/>
                <a:gd name="connsiteX1144" fmla="*/ 853043 w 1167625"/>
                <a:gd name="connsiteY1144" fmla="*/ 328313 h 590372"/>
                <a:gd name="connsiteX1145" fmla="*/ 852714 w 1167625"/>
                <a:gd name="connsiteY1145" fmla="*/ 327390 h 590372"/>
                <a:gd name="connsiteX1146" fmla="*/ 846851 w 1167625"/>
                <a:gd name="connsiteY1146" fmla="*/ 327390 h 590372"/>
                <a:gd name="connsiteX1147" fmla="*/ 846522 w 1167625"/>
                <a:gd name="connsiteY1147" fmla="*/ 328313 h 590372"/>
                <a:gd name="connsiteX1148" fmla="*/ 844899 w 1167625"/>
                <a:gd name="connsiteY1148" fmla="*/ 329455 h 590372"/>
                <a:gd name="connsiteX1149" fmla="*/ 843911 w 1167625"/>
                <a:gd name="connsiteY1149" fmla="*/ 329455 h 590372"/>
                <a:gd name="connsiteX1150" fmla="*/ 843178 w 1167625"/>
                <a:gd name="connsiteY1150" fmla="*/ 330190 h 590372"/>
                <a:gd name="connsiteX1151" fmla="*/ 843178 w 1167625"/>
                <a:gd name="connsiteY1151" fmla="*/ 330556 h 590372"/>
                <a:gd name="connsiteX1152" fmla="*/ 843545 w 1167625"/>
                <a:gd name="connsiteY1152" fmla="*/ 330923 h 590372"/>
                <a:gd name="connsiteX1153" fmla="*/ 843545 w 1167625"/>
                <a:gd name="connsiteY1153" fmla="*/ 330923 h 590372"/>
                <a:gd name="connsiteX1154" fmla="*/ 843911 w 1167625"/>
                <a:gd name="connsiteY1154" fmla="*/ 331291 h 590372"/>
                <a:gd name="connsiteX1155" fmla="*/ 843911 w 1167625"/>
                <a:gd name="connsiteY1155" fmla="*/ 340098 h 590372"/>
                <a:gd name="connsiteX1156" fmla="*/ 843545 w 1167625"/>
                <a:gd name="connsiteY1156" fmla="*/ 340464 h 590372"/>
                <a:gd name="connsiteX1157" fmla="*/ 843545 w 1167625"/>
                <a:gd name="connsiteY1157" fmla="*/ 340464 h 590372"/>
                <a:gd name="connsiteX1158" fmla="*/ 843178 w 1167625"/>
                <a:gd name="connsiteY1158" fmla="*/ 340831 h 590372"/>
                <a:gd name="connsiteX1159" fmla="*/ 843178 w 1167625"/>
                <a:gd name="connsiteY1159" fmla="*/ 341614 h 590372"/>
                <a:gd name="connsiteX1160" fmla="*/ 843495 w 1167625"/>
                <a:gd name="connsiteY1160" fmla="*/ 341932 h 590372"/>
                <a:gd name="connsiteX1161" fmla="*/ 843495 w 1167625"/>
                <a:gd name="connsiteY1161" fmla="*/ 341932 h 590372"/>
                <a:gd name="connsiteX1162" fmla="*/ 843802 w 1167625"/>
                <a:gd name="connsiteY1162" fmla="*/ 342333 h 590372"/>
                <a:gd name="connsiteX1163" fmla="*/ 840655 w 1167625"/>
                <a:gd name="connsiteY1163" fmla="*/ 353875 h 590372"/>
                <a:gd name="connsiteX1164" fmla="*/ 840609 w 1167625"/>
                <a:gd name="connsiteY1164" fmla="*/ 354214 h 590372"/>
                <a:gd name="connsiteX1165" fmla="*/ 840609 w 1167625"/>
                <a:gd name="connsiteY1165" fmla="*/ 354958 h 590372"/>
                <a:gd name="connsiteX1166" fmla="*/ 840058 w 1167625"/>
                <a:gd name="connsiteY1166" fmla="*/ 355509 h 590372"/>
                <a:gd name="connsiteX1167" fmla="*/ 840058 w 1167625"/>
                <a:gd name="connsiteY1167" fmla="*/ 355509 h 590372"/>
                <a:gd name="connsiteX1168" fmla="*/ 839508 w 1167625"/>
                <a:gd name="connsiteY1168" fmla="*/ 356059 h 590372"/>
                <a:gd name="connsiteX1169" fmla="*/ 839508 w 1167625"/>
                <a:gd name="connsiteY1169" fmla="*/ 357894 h 590372"/>
                <a:gd name="connsiteX1170" fmla="*/ 839692 w 1167625"/>
                <a:gd name="connsiteY1170" fmla="*/ 358078 h 590372"/>
                <a:gd name="connsiteX1171" fmla="*/ 839692 w 1167625"/>
                <a:gd name="connsiteY1171" fmla="*/ 358078 h 590372"/>
                <a:gd name="connsiteX1172" fmla="*/ 839875 w 1167625"/>
                <a:gd name="connsiteY1172" fmla="*/ 358260 h 590372"/>
                <a:gd name="connsiteX1173" fmla="*/ 839875 w 1167625"/>
                <a:gd name="connsiteY1173" fmla="*/ 362297 h 590372"/>
                <a:gd name="connsiteX1174" fmla="*/ 838957 w 1167625"/>
                <a:gd name="connsiteY1174" fmla="*/ 363214 h 590372"/>
                <a:gd name="connsiteX1175" fmla="*/ 838957 w 1167625"/>
                <a:gd name="connsiteY1175" fmla="*/ 363214 h 590372"/>
                <a:gd name="connsiteX1176" fmla="*/ 838040 w 1167625"/>
                <a:gd name="connsiteY1176" fmla="*/ 364133 h 590372"/>
                <a:gd name="connsiteX1177" fmla="*/ 838040 w 1167625"/>
                <a:gd name="connsiteY1177" fmla="*/ 388533 h 590372"/>
                <a:gd name="connsiteX1178" fmla="*/ 835471 w 1167625"/>
                <a:gd name="connsiteY1178" fmla="*/ 391102 h 590372"/>
                <a:gd name="connsiteX1179" fmla="*/ 833637 w 1167625"/>
                <a:gd name="connsiteY1179" fmla="*/ 391102 h 590372"/>
                <a:gd name="connsiteX1180" fmla="*/ 832903 w 1167625"/>
                <a:gd name="connsiteY1180" fmla="*/ 391837 h 590372"/>
                <a:gd name="connsiteX1181" fmla="*/ 832903 w 1167625"/>
                <a:gd name="connsiteY1181" fmla="*/ 391837 h 590372"/>
                <a:gd name="connsiteX1182" fmla="*/ 832169 w 1167625"/>
                <a:gd name="connsiteY1182" fmla="*/ 392570 h 590372"/>
                <a:gd name="connsiteX1183" fmla="*/ 831618 w 1167625"/>
                <a:gd name="connsiteY1183" fmla="*/ 392570 h 590372"/>
                <a:gd name="connsiteX1184" fmla="*/ 830334 w 1167625"/>
                <a:gd name="connsiteY1184" fmla="*/ 391286 h 590372"/>
                <a:gd name="connsiteX1185" fmla="*/ 830334 w 1167625"/>
                <a:gd name="connsiteY1185" fmla="*/ 389634 h 590372"/>
                <a:gd name="connsiteX1186" fmla="*/ 828500 w 1167625"/>
                <a:gd name="connsiteY1186" fmla="*/ 387800 h 590372"/>
                <a:gd name="connsiteX1187" fmla="*/ 828500 w 1167625"/>
                <a:gd name="connsiteY1187" fmla="*/ 387800 h 590372"/>
                <a:gd name="connsiteX1188" fmla="*/ 826666 w 1167625"/>
                <a:gd name="connsiteY1188" fmla="*/ 389634 h 590372"/>
                <a:gd name="connsiteX1189" fmla="*/ 826666 w 1167625"/>
                <a:gd name="connsiteY1189" fmla="*/ 392754 h 590372"/>
                <a:gd name="connsiteX1190" fmla="*/ 824279 w 1167625"/>
                <a:gd name="connsiteY1190" fmla="*/ 395139 h 590372"/>
                <a:gd name="connsiteX1191" fmla="*/ 824279 w 1167625"/>
                <a:gd name="connsiteY1191" fmla="*/ 395139 h 590372"/>
                <a:gd name="connsiteX1192" fmla="*/ 821894 w 1167625"/>
                <a:gd name="connsiteY1192" fmla="*/ 397524 h 590372"/>
                <a:gd name="connsiteX1193" fmla="*/ 821894 w 1167625"/>
                <a:gd name="connsiteY1193" fmla="*/ 405596 h 590372"/>
                <a:gd name="connsiteX1194" fmla="*/ 818776 w 1167625"/>
                <a:gd name="connsiteY1194" fmla="*/ 408716 h 590372"/>
                <a:gd name="connsiteX1195" fmla="*/ 818776 w 1167625"/>
                <a:gd name="connsiteY1195" fmla="*/ 408716 h 590372"/>
                <a:gd name="connsiteX1196" fmla="*/ 815657 w 1167625"/>
                <a:gd name="connsiteY1196" fmla="*/ 405596 h 590372"/>
                <a:gd name="connsiteX1197" fmla="*/ 815657 w 1167625"/>
                <a:gd name="connsiteY1197" fmla="*/ 392020 h 590372"/>
                <a:gd name="connsiteX1198" fmla="*/ 809602 w 1167625"/>
                <a:gd name="connsiteY1198" fmla="*/ 385966 h 590372"/>
                <a:gd name="connsiteX1199" fmla="*/ 805933 w 1167625"/>
                <a:gd name="connsiteY1199" fmla="*/ 385966 h 590372"/>
                <a:gd name="connsiteX1200" fmla="*/ 803548 w 1167625"/>
                <a:gd name="connsiteY1200" fmla="*/ 388351 h 590372"/>
                <a:gd name="connsiteX1201" fmla="*/ 803548 w 1167625"/>
                <a:gd name="connsiteY1201" fmla="*/ 389084 h 590372"/>
                <a:gd name="connsiteX1202" fmla="*/ 801896 w 1167625"/>
                <a:gd name="connsiteY1202" fmla="*/ 390736 h 590372"/>
                <a:gd name="connsiteX1203" fmla="*/ 801896 w 1167625"/>
                <a:gd name="connsiteY1203" fmla="*/ 390736 h 590372"/>
                <a:gd name="connsiteX1204" fmla="*/ 800244 w 1167625"/>
                <a:gd name="connsiteY1204" fmla="*/ 389084 h 590372"/>
                <a:gd name="connsiteX1205" fmla="*/ 800244 w 1167625"/>
                <a:gd name="connsiteY1205" fmla="*/ 389084 h 590372"/>
                <a:gd name="connsiteX1206" fmla="*/ 798594 w 1167625"/>
                <a:gd name="connsiteY1206" fmla="*/ 387433 h 590372"/>
                <a:gd name="connsiteX1207" fmla="*/ 793273 w 1167625"/>
                <a:gd name="connsiteY1207" fmla="*/ 387433 h 590372"/>
                <a:gd name="connsiteX1208" fmla="*/ 786301 w 1167625"/>
                <a:gd name="connsiteY1208" fmla="*/ 380461 h 590372"/>
                <a:gd name="connsiteX1209" fmla="*/ 786301 w 1167625"/>
                <a:gd name="connsiteY1209" fmla="*/ 368424 h 590372"/>
                <a:gd name="connsiteX1210" fmla="*/ 783294 w 1167625"/>
                <a:gd name="connsiteY1210" fmla="*/ 365417 h 590372"/>
                <a:gd name="connsiteX1211" fmla="*/ 783294 w 1167625"/>
                <a:gd name="connsiteY1211" fmla="*/ 365417 h 590372"/>
                <a:gd name="connsiteX1212" fmla="*/ 780290 w 1167625"/>
                <a:gd name="connsiteY1212" fmla="*/ 362556 h 590372"/>
                <a:gd name="connsiteX1213" fmla="*/ 772776 w 1167625"/>
                <a:gd name="connsiteY1213" fmla="*/ 209071 h 590372"/>
                <a:gd name="connsiteX1214" fmla="*/ 771651 w 1167625"/>
                <a:gd name="connsiteY1214" fmla="*/ 207997 h 590372"/>
                <a:gd name="connsiteX1215" fmla="*/ 770890 w 1167625"/>
                <a:gd name="connsiteY1215" fmla="*/ 207997 h 590372"/>
                <a:gd name="connsiteX1216" fmla="*/ 770522 w 1167625"/>
                <a:gd name="connsiteY1216" fmla="*/ 207630 h 590372"/>
                <a:gd name="connsiteX1217" fmla="*/ 770522 w 1167625"/>
                <a:gd name="connsiteY1217" fmla="*/ 207630 h 590372"/>
                <a:gd name="connsiteX1218" fmla="*/ 770155 w 1167625"/>
                <a:gd name="connsiteY1218" fmla="*/ 207264 h 590372"/>
                <a:gd name="connsiteX1219" fmla="*/ 769238 w 1167625"/>
                <a:gd name="connsiteY1219" fmla="*/ 207264 h 590372"/>
                <a:gd name="connsiteX1220" fmla="*/ 767954 w 1167625"/>
                <a:gd name="connsiteY1220" fmla="*/ 205980 h 590372"/>
                <a:gd name="connsiteX1221" fmla="*/ 767954 w 1167625"/>
                <a:gd name="connsiteY1221" fmla="*/ 205429 h 590372"/>
                <a:gd name="connsiteX1222" fmla="*/ 766120 w 1167625"/>
                <a:gd name="connsiteY1222" fmla="*/ 203595 h 590372"/>
                <a:gd name="connsiteX1223" fmla="*/ 763807 w 1167625"/>
                <a:gd name="connsiteY1223" fmla="*/ 203595 h 590372"/>
                <a:gd name="connsiteX1224" fmla="*/ 759678 w 1167625"/>
                <a:gd name="connsiteY1224" fmla="*/ 200080 h 590372"/>
                <a:gd name="connsiteX1225" fmla="*/ 755478 w 1167625"/>
                <a:gd name="connsiteY1225" fmla="*/ 188182 h 590372"/>
                <a:gd name="connsiteX1226" fmla="*/ 755478 w 1167625"/>
                <a:gd name="connsiteY1226" fmla="*/ 188182 h 590372"/>
                <a:gd name="connsiteX1227" fmla="*/ 751816 w 1167625"/>
                <a:gd name="connsiteY1227" fmla="*/ 189650 h 590372"/>
                <a:gd name="connsiteX1228" fmla="*/ 720611 w 1167625"/>
                <a:gd name="connsiteY1228" fmla="*/ 189650 h 590372"/>
                <a:gd name="connsiteX1229" fmla="*/ 716948 w 1167625"/>
                <a:gd name="connsiteY1229" fmla="*/ 188182 h 590372"/>
                <a:gd name="connsiteX1230" fmla="*/ 716948 w 1167625"/>
                <a:gd name="connsiteY1230" fmla="*/ 188182 h 590372"/>
                <a:gd name="connsiteX1231" fmla="*/ 709243 w 1167625"/>
                <a:gd name="connsiteY1231" fmla="*/ 263406 h 590372"/>
                <a:gd name="connsiteX1232" fmla="*/ 709834 w 1167625"/>
                <a:gd name="connsiteY1232" fmla="*/ 293058 h 590372"/>
                <a:gd name="connsiteX1233" fmla="*/ 705871 w 1167625"/>
                <a:gd name="connsiteY1233" fmla="*/ 296969 h 590372"/>
                <a:gd name="connsiteX1234" fmla="*/ 705871 w 1167625"/>
                <a:gd name="connsiteY1234" fmla="*/ 296969 h 590372"/>
                <a:gd name="connsiteX1235" fmla="*/ 702272 w 1167625"/>
                <a:gd name="connsiteY1235" fmla="*/ 293193 h 590372"/>
                <a:gd name="connsiteX1236" fmla="*/ 702272 w 1167625"/>
                <a:gd name="connsiteY1236" fmla="*/ 270011 h 590372"/>
                <a:gd name="connsiteX1237" fmla="*/ 703005 w 1167625"/>
                <a:gd name="connsiteY1237" fmla="*/ 269277 h 590372"/>
                <a:gd name="connsiteX1238" fmla="*/ 703005 w 1167625"/>
                <a:gd name="connsiteY1238" fmla="*/ 269277 h 590372"/>
                <a:gd name="connsiteX1239" fmla="*/ 703738 w 1167625"/>
                <a:gd name="connsiteY1239" fmla="*/ 268543 h 590372"/>
                <a:gd name="connsiteX1240" fmla="*/ 703738 w 1167625"/>
                <a:gd name="connsiteY1240" fmla="*/ 218639 h 590372"/>
                <a:gd name="connsiteX1241" fmla="*/ 703005 w 1167625"/>
                <a:gd name="connsiteY1241" fmla="*/ 217905 h 590372"/>
                <a:gd name="connsiteX1242" fmla="*/ 703005 w 1167625"/>
                <a:gd name="connsiteY1242" fmla="*/ 217905 h 590372"/>
                <a:gd name="connsiteX1243" fmla="*/ 702272 w 1167625"/>
                <a:gd name="connsiteY1243" fmla="*/ 217170 h 590372"/>
                <a:gd name="connsiteX1244" fmla="*/ 702272 w 1167625"/>
                <a:gd name="connsiteY1244" fmla="*/ 181578 h 590372"/>
                <a:gd name="connsiteX1245" fmla="*/ 703005 w 1167625"/>
                <a:gd name="connsiteY1245" fmla="*/ 180843 h 590372"/>
                <a:gd name="connsiteX1246" fmla="*/ 703005 w 1167625"/>
                <a:gd name="connsiteY1246" fmla="*/ 180843 h 590372"/>
                <a:gd name="connsiteX1247" fmla="*/ 703738 w 1167625"/>
                <a:gd name="connsiteY1247" fmla="*/ 180110 h 590372"/>
                <a:gd name="connsiteX1248" fmla="*/ 703738 w 1167625"/>
                <a:gd name="connsiteY1248" fmla="*/ 138461 h 590372"/>
                <a:gd name="connsiteX1249" fmla="*/ 699152 w 1167625"/>
                <a:gd name="connsiteY1249" fmla="*/ 133875 h 590372"/>
                <a:gd name="connsiteX1250" fmla="*/ 697134 w 1167625"/>
                <a:gd name="connsiteY1250" fmla="*/ 133875 h 590372"/>
                <a:gd name="connsiteX1251" fmla="*/ 694565 w 1167625"/>
                <a:gd name="connsiteY1251" fmla="*/ 131306 h 590372"/>
                <a:gd name="connsiteX1252" fmla="*/ 694565 w 1167625"/>
                <a:gd name="connsiteY1252" fmla="*/ 131306 h 590372"/>
                <a:gd name="connsiteX1253" fmla="*/ 691996 w 1167625"/>
                <a:gd name="connsiteY1253" fmla="*/ 128737 h 590372"/>
                <a:gd name="connsiteX1254" fmla="*/ 680988 w 1167625"/>
                <a:gd name="connsiteY1254" fmla="*/ 128737 h 590372"/>
                <a:gd name="connsiteX1255" fmla="*/ 678419 w 1167625"/>
                <a:gd name="connsiteY1255" fmla="*/ 131306 h 590372"/>
                <a:gd name="connsiteX1256" fmla="*/ 678419 w 1167625"/>
                <a:gd name="connsiteY1256" fmla="*/ 132407 h 590372"/>
                <a:gd name="connsiteX1257" fmla="*/ 676952 w 1167625"/>
                <a:gd name="connsiteY1257" fmla="*/ 133875 h 590372"/>
                <a:gd name="connsiteX1258" fmla="*/ 676952 w 1167625"/>
                <a:gd name="connsiteY1258" fmla="*/ 133875 h 590372"/>
                <a:gd name="connsiteX1259" fmla="*/ 675484 w 1167625"/>
                <a:gd name="connsiteY1259" fmla="*/ 135342 h 590372"/>
                <a:gd name="connsiteX1260" fmla="*/ 675484 w 1167625"/>
                <a:gd name="connsiteY1260" fmla="*/ 292578 h 590372"/>
                <a:gd name="connsiteX1261" fmla="*/ 674027 w 1167625"/>
                <a:gd name="connsiteY1261" fmla="*/ 295007 h 590372"/>
                <a:gd name="connsiteX1262" fmla="*/ 674027 w 1167625"/>
                <a:gd name="connsiteY1262" fmla="*/ 295007 h 590372"/>
                <a:gd name="connsiteX1263" fmla="*/ 669979 w 1167625"/>
                <a:gd name="connsiteY1263" fmla="*/ 292578 h 590372"/>
                <a:gd name="connsiteX1264" fmla="*/ 669979 w 1167625"/>
                <a:gd name="connsiteY1264" fmla="*/ 285423 h 590372"/>
                <a:gd name="connsiteX1265" fmla="*/ 670714 w 1167625"/>
                <a:gd name="connsiteY1265" fmla="*/ 284688 h 590372"/>
                <a:gd name="connsiteX1266" fmla="*/ 670714 w 1167625"/>
                <a:gd name="connsiteY1266" fmla="*/ 284688 h 590372"/>
                <a:gd name="connsiteX1267" fmla="*/ 671448 w 1167625"/>
                <a:gd name="connsiteY1267" fmla="*/ 283955 h 590372"/>
                <a:gd name="connsiteX1268" fmla="*/ 671448 w 1167625"/>
                <a:gd name="connsiteY1268" fmla="*/ 230564 h 590372"/>
                <a:gd name="connsiteX1269" fmla="*/ 669796 w 1167625"/>
                <a:gd name="connsiteY1269" fmla="*/ 228914 h 590372"/>
                <a:gd name="connsiteX1270" fmla="*/ 669796 w 1167625"/>
                <a:gd name="connsiteY1270" fmla="*/ 228914 h 590372"/>
                <a:gd name="connsiteX1271" fmla="*/ 668145 w 1167625"/>
                <a:gd name="connsiteY1271" fmla="*/ 227262 h 590372"/>
                <a:gd name="connsiteX1272" fmla="*/ 668145 w 1167625"/>
                <a:gd name="connsiteY1272" fmla="*/ 182127 h 590372"/>
                <a:gd name="connsiteX1273" fmla="*/ 668695 w 1167625"/>
                <a:gd name="connsiteY1273" fmla="*/ 181578 h 590372"/>
                <a:gd name="connsiteX1274" fmla="*/ 668695 w 1167625"/>
                <a:gd name="connsiteY1274" fmla="*/ 181578 h 590372"/>
                <a:gd name="connsiteX1275" fmla="*/ 669246 w 1167625"/>
                <a:gd name="connsiteY1275" fmla="*/ 181027 h 590372"/>
                <a:gd name="connsiteX1276" fmla="*/ 669246 w 1167625"/>
                <a:gd name="connsiteY1276" fmla="*/ 126536 h 590372"/>
                <a:gd name="connsiteX1277" fmla="*/ 664843 w 1167625"/>
                <a:gd name="connsiteY1277" fmla="*/ 122132 h 590372"/>
                <a:gd name="connsiteX1278" fmla="*/ 663375 w 1167625"/>
                <a:gd name="connsiteY1278" fmla="*/ 122132 h 590372"/>
                <a:gd name="connsiteX1279" fmla="*/ 660439 w 1167625"/>
                <a:gd name="connsiteY1279" fmla="*/ 119197 h 590372"/>
                <a:gd name="connsiteX1280" fmla="*/ 660439 w 1167625"/>
                <a:gd name="connsiteY1280" fmla="*/ 119197 h 590372"/>
                <a:gd name="connsiteX1281" fmla="*/ 657504 w 1167625"/>
                <a:gd name="connsiteY1281" fmla="*/ 116261 h 590372"/>
                <a:gd name="connsiteX1282" fmla="*/ 645028 w 1167625"/>
                <a:gd name="connsiteY1282" fmla="*/ 116261 h 590372"/>
                <a:gd name="connsiteX1283" fmla="*/ 642092 w 1167625"/>
                <a:gd name="connsiteY1283" fmla="*/ 119197 h 590372"/>
                <a:gd name="connsiteX1284" fmla="*/ 642092 w 1167625"/>
                <a:gd name="connsiteY1284" fmla="*/ 120114 h 590372"/>
                <a:gd name="connsiteX1285" fmla="*/ 640074 w 1167625"/>
                <a:gd name="connsiteY1285" fmla="*/ 122132 h 590372"/>
                <a:gd name="connsiteX1286" fmla="*/ 640074 w 1167625"/>
                <a:gd name="connsiteY1286" fmla="*/ 122132 h 590372"/>
                <a:gd name="connsiteX1287" fmla="*/ 638056 w 1167625"/>
                <a:gd name="connsiteY1287" fmla="*/ 124151 h 590372"/>
                <a:gd name="connsiteX1288" fmla="*/ 638056 w 1167625"/>
                <a:gd name="connsiteY1288" fmla="*/ 179926 h 590372"/>
                <a:gd name="connsiteX1289" fmla="*/ 636772 w 1167625"/>
                <a:gd name="connsiteY1289" fmla="*/ 181210 h 590372"/>
                <a:gd name="connsiteX1290" fmla="*/ 636772 w 1167625"/>
                <a:gd name="connsiteY1290" fmla="*/ 181210 h 590372"/>
                <a:gd name="connsiteX1291" fmla="*/ 635487 w 1167625"/>
                <a:gd name="connsiteY1291" fmla="*/ 182495 h 590372"/>
                <a:gd name="connsiteX1292" fmla="*/ 635487 w 1167625"/>
                <a:gd name="connsiteY1292" fmla="*/ 233500 h 590372"/>
                <a:gd name="connsiteX1293" fmla="*/ 636404 w 1167625"/>
                <a:gd name="connsiteY1293" fmla="*/ 234417 h 590372"/>
                <a:gd name="connsiteX1294" fmla="*/ 636404 w 1167625"/>
                <a:gd name="connsiteY1294" fmla="*/ 234417 h 590372"/>
                <a:gd name="connsiteX1295" fmla="*/ 637321 w 1167625"/>
                <a:gd name="connsiteY1295" fmla="*/ 235334 h 590372"/>
                <a:gd name="connsiteX1296" fmla="*/ 637321 w 1167625"/>
                <a:gd name="connsiteY1296" fmla="*/ 281082 h 590372"/>
                <a:gd name="connsiteX1297" fmla="*/ 636431 w 1167625"/>
                <a:gd name="connsiteY1297" fmla="*/ 282655 h 590372"/>
                <a:gd name="connsiteX1298" fmla="*/ 636431 w 1167625"/>
                <a:gd name="connsiteY1298" fmla="*/ 282655 h 590372"/>
                <a:gd name="connsiteX1299" fmla="*/ 633652 w 1167625"/>
                <a:gd name="connsiteY1299" fmla="*/ 281082 h 590372"/>
                <a:gd name="connsiteX1300" fmla="*/ 633652 w 1167625"/>
                <a:gd name="connsiteY1300" fmla="*/ 250739 h 590372"/>
                <a:gd name="connsiteX1301" fmla="*/ 620560 w 1167625"/>
                <a:gd name="connsiteY1301" fmla="*/ 239833 h 590372"/>
                <a:gd name="connsiteX1302" fmla="*/ 610515 w 1167625"/>
                <a:gd name="connsiteY1302" fmla="*/ 245287 h 590372"/>
                <a:gd name="connsiteX1303" fmla="*/ 606371 w 1167625"/>
                <a:gd name="connsiteY1303" fmla="*/ 253085 h 590372"/>
                <a:gd name="connsiteX1304" fmla="*/ 602119 w 1167625"/>
                <a:gd name="connsiteY1304" fmla="*/ 350057 h 590372"/>
                <a:gd name="connsiteX1305" fmla="*/ 600638 w 1167625"/>
                <a:gd name="connsiteY1305" fmla="*/ 351472 h 590372"/>
                <a:gd name="connsiteX1306" fmla="*/ 600638 w 1167625"/>
                <a:gd name="connsiteY1306" fmla="*/ 351472 h 590372"/>
                <a:gd name="connsiteX1307" fmla="*/ 599160 w 1167625"/>
                <a:gd name="connsiteY1307" fmla="*/ 349994 h 590372"/>
                <a:gd name="connsiteX1308" fmla="*/ 599160 w 1167625"/>
                <a:gd name="connsiteY1308" fmla="*/ 297986 h 590372"/>
                <a:gd name="connsiteX1309" fmla="*/ 598523 w 1167625"/>
                <a:gd name="connsiteY1309" fmla="*/ 295366 h 590372"/>
                <a:gd name="connsiteX1310" fmla="*/ 598523 w 1167625"/>
                <a:gd name="connsiteY1310" fmla="*/ 295366 h 590372"/>
                <a:gd name="connsiteX1311" fmla="*/ 595181 w 1167625"/>
                <a:gd name="connsiteY1311" fmla="*/ 290434 h 590372"/>
                <a:gd name="connsiteX1312" fmla="*/ 592935 w 1167625"/>
                <a:gd name="connsiteY1312" fmla="*/ 287692 h 590372"/>
                <a:gd name="connsiteX1313" fmla="*/ 585950 w 1167625"/>
                <a:gd name="connsiteY1313" fmla="*/ 274896 h 590372"/>
                <a:gd name="connsiteX1314" fmla="*/ 585950 w 1167625"/>
                <a:gd name="connsiteY1314" fmla="*/ 150388 h 590372"/>
                <a:gd name="connsiteX1315" fmla="*/ 584482 w 1167625"/>
                <a:gd name="connsiteY1315" fmla="*/ 148920 h 590372"/>
                <a:gd name="connsiteX1316" fmla="*/ 584482 w 1167625"/>
                <a:gd name="connsiteY1316" fmla="*/ 148920 h 590372"/>
                <a:gd name="connsiteX1317" fmla="*/ 583014 w 1167625"/>
                <a:gd name="connsiteY1317" fmla="*/ 147451 h 590372"/>
                <a:gd name="connsiteX1318" fmla="*/ 583014 w 1167625"/>
                <a:gd name="connsiteY1318" fmla="*/ 145250 h 590372"/>
                <a:gd name="connsiteX1319" fmla="*/ 582280 w 1167625"/>
                <a:gd name="connsiteY1319" fmla="*/ 144516 h 590372"/>
                <a:gd name="connsiteX1320" fmla="*/ 582280 w 1167625"/>
                <a:gd name="connsiteY1320" fmla="*/ 144516 h 590372"/>
                <a:gd name="connsiteX1321" fmla="*/ 581547 w 1167625"/>
                <a:gd name="connsiteY1321" fmla="*/ 143782 h 590372"/>
                <a:gd name="connsiteX1322" fmla="*/ 581547 w 1167625"/>
                <a:gd name="connsiteY1322" fmla="*/ 142017 h 590372"/>
                <a:gd name="connsiteX1323" fmla="*/ 580154 w 1167625"/>
                <a:gd name="connsiteY1323" fmla="*/ 139828 h 590372"/>
                <a:gd name="connsiteX1324" fmla="*/ 576775 w 1167625"/>
                <a:gd name="connsiteY1324" fmla="*/ 138645 h 590372"/>
                <a:gd name="connsiteX1325" fmla="*/ 551090 w 1167625"/>
                <a:gd name="connsiteY1325" fmla="*/ 133875 h 59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167625" h="590372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grpFill/>
            <a:ln w="130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8" name="Овал 7">
            <a:extLst>
              <a:ext uri="{FF2B5EF4-FFF2-40B4-BE49-F238E27FC236}">
                <a16:creationId xmlns:a16="http://schemas.microsoft.com/office/drawing/2014/main" id="{70574609-907F-44DE-9768-8362E6FEA1D5}"/>
              </a:ext>
            </a:extLst>
          </p:cNvPr>
          <p:cNvSpPr/>
          <p:nvPr userDrawn="1"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615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94" r:id="rId2"/>
    <p:sldLayoutId id="2147483688" r:id="rId3"/>
    <p:sldLayoutId id="2147483662" r:id="rId4"/>
    <p:sldLayoutId id="2147483663" r:id="rId5"/>
    <p:sldLayoutId id="2147483664" r:id="rId6"/>
    <p:sldLayoutId id="2147483666" r:id="rId7"/>
    <p:sldLayoutId id="2147483667" r:id="rId8"/>
    <p:sldLayoutId id="2147483668" r:id="rId9"/>
    <p:sldLayoutId id="2147483689" r:id="rId10"/>
    <p:sldLayoutId id="2147483690" r:id="rId11"/>
    <p:sldLayoutId id="2147483702" r:id="rId12"/>
    <p:sldLayoutId id="2147483691" r:id="rId13"/>
    <p:sldLayoutId id="2147483692" r:id="rId14"/>
    <p:sldLayoutId id="2147483693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3" r:id="rId22"/>
  </p:sldLayoutIdLst>
  <p:hf hdr="0" ftr="0" dt="0"/>
  <p:txStyles>
    <p:titleStyle>
      <a:lvl1pPr algn="l" defTabSz="578755" rtl="0" eaLnBrk="1" latinLnBrk="0" hangingPunct="1">
        <a:lnSpc>
          <a:spcPct val="90000"/>
        </a:lnSpc>
        <a:spcBef>
          <a:spcPct val="0"/>
        </a:spcBef>
        <a:buNone/>
        <a:defRPr sz="1997" b="1" kern="1200">
          <a:solidFill>
            <a:schemeClr val="bg1">
              <a:lumMod val="95000"/>
            </a:schemeClr>
          </a:solidFill>
          <a:latin typeface="+mj-lt"/>
          <a:ea typeface="+mj-ea"/>
          <a:cs typeface="Amatic SC" panose="00000500000000000000" pitchFamily="2" charset="-79"/>
        </a:defRPr>
      </a:lvl1pPr>
    </p:titleStyle>
    <p:bodyStyle>
      <a:lvl1pPr marL="144688" indent="-144688" algn="l" defTabSz="578755" rtl="0" eaLnBrk="1" latinLnBrk="0" hangingPunct="1">
        <a:lnSpc>
          <a:spcPct val="90000"/>
        </a:lnSpc>
        <a:spcBef>
          <a:spcPts val="631"/>
        </a:spcBef>
        <a:buFont typeface="Arial" panose="020B0604020202020204" pitchFamily="34" charset="0"/>
        <a:buChar char="•"/>
        <a:defRPr sz="1452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434067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271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72344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9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01282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1302200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1591576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88095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170334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45971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1pPr>
      <a:lvl2pPr marL="289378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2pPr>
      <a:lvl3pPr marL="578755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3pPr>
      <a:lvl4pPr marL="868132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4pPr>
      <a:lvl5pPr marL="115751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5pPr>
      <a:lvl6pPr marL="1446887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736266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025644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315021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9" orient="horz" pos="4156">
          <p15:clr>
            <a:srgbClr val="F26B43"/>
          </p15:clr>
        </p15:guide>
        <p15:guide id="20" orient="horz" pos="482">
          <p15:clr>
            <a:srgbClr val="F26B43"/>
          </p15:clr>
        </p15:guide>
        <p15:guide id="21" pos="218">
          <p15:clr>
            <a:srgbClr val="F26B43"/>
          </p15:clr>
        </p15:guide>
        <p15:guide id="22" pos="7469">
          <p15:clr>
            <a:srgbClr val="F26B43"/>
          </p15:clr>
        </p15:guide>
        <p15:guide id="23" orient="horz" pos="249">
          <p15:clr>
            <a:srgbClr val="F26B43"/>
          </p15:clr>
        </p15:guide>
        <p15:guide id="24" orient="horz" pos="4042">
          <p15:clr>
            <a:srgbClr val="F26B43"/>
          </p15:clr>
        </p15:guide>
        <p15:guide id="25" orient="horz" pos="3906" userDrawn="1">
          <p15:clr>
            <a:srgbClr val="F26B43"/>
          </p15:clr>
        </p15:guide>
        <p15:guide id="26" orient="horz" pos="640" userDrawn="1">
          <p15:clr>
            <a:srgbClr val="F26B43"/>
          </p15:clr>
        </p15:guide>
        <p15:guide id="2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hyperlink" Target="https://dotnet.microsoft.com/en-us/download/dotnet" TargetMode="External"/><Relationship Id="rId7" Type="http://schemas.openxmlformats.org/officeDocument/2006/relationships/hyperlink" Target="https://www.nanocad.ru/products/platform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nuget.org/packages/QuickGraph/3.6.61119.7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lLevykin/plumbing-system-router" TargetMode="Externa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png"/><Relationship Id="rId4" Type="http://schemas.openxmlformats.org/officeDocument/2006/relationships/image" Target="../media/image2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C05AF4A8-EB59-4FB6-B732-C50E2C4D2B6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" b="81"/>
          <a:stretch>
            <a:fillRect/>
          </a:stretch>
        </p:blipFill>
        <p:spPr/>
      </p:pic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FA8D0C3-C8D4-4BCA-A542-C597F1D255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Команда </a:t>
            </a:r>
            <a:r>
              <a:rPr lang="en-US" dirty="0"/>
              <a:t>SNZ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25D4FE1-A542-4014-826A-109946C180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0" y="5149850"/>
            <a:ext cx="8930641" cy="1129029"/>
          </a:xfrm>
        </p:spPr>
        <p:txBody>
          <a:bodyPr>
            <a:normAutofit/>
          </a:bodyPr>
          <a:lstStyle/>
          <a:p>
            <a:pPr marL="714375" indent="-1588"/>
            <a:r>
              <a:rPr lang="ru-RU" dirty="0"/>
              <a:t>ЗАДАЧА 8</a:t>
            </a:r>
            <a:br>
              <a:rPr lang="ru-RU" dirty="0"/>
            </a:br>
            <a:br>
              <a:rPr lang="ru-RU" dirty="0"/>
            </a:br>
            <a:r>
              <a:rPr lang="ru-RU" dirty="0"/>
              <a:t>СЕРВИС ГЕНЕРАЦИИ </a:t>
            </a:r>
            <a:br>
              <a:rPr lang="ru-RU" dirty="0"/>
            </a:br>
            <a:r>
              <a:rPr lang="ru-RU" dirty="0"/>
              <a:t>ТРАССЫ СИСТЕМЫ ВОДООТВЕДЕНИЯ</a:t>
            </a:r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0EAAB3C9-4845-40BC-8333-EF8328832C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851" y="412430"/>
            <a:ext cx="2218603" cy="29323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2DAA646-BCB7-AE27-F82F-EFC25D55BC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2712"/>
            <a:ext cx="8930640" cy="285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194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D6DBDB-F473-4DB4-8034-C555ECD03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Постановка задачи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EBC99F8C-7CA8-454A-B103-F952BCE95FEA}"/>
              </a:ext>
            </a:extLst>
          </p:cNvPr>
          <p:cNvSpPr/>
          <p:nvPr/>
        </p:nvSpPr>
        <p:spPr>
          <a:xfrm>
            <a:off x="1497874" y="1239010"/>
            <a:ext cx="1029658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Необходимо разработать средство для автоматизированной прокладки канализационного трубопровода в сантехническом модуле.</a:t>
            </a:r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E37F5FAA-C312-4795-96DC-2C14BF0B86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0E6039A9-C5BB-4B89-85F8-3EC1797DD81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851" y="412430"/>
            <a:ext cx="2218603" cy="293231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DD1A17F-8825-8C59-5339-5C9ADEF87A13}"/>
              </a:ext>
            </a:extLst>
          </p:cNvPr>
          <p:cNvSpPr/>
          <p:nvPr/>
        </p:nvSpPr>
        <p:spPr>
          <a:xfrm>
            <a:off x="492034" y="3065651"/>
            <a:ext cx="1029658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u="sng" dirty="0">
                <a:solidFill>
                  <a:srgbClr val="E4EAE9"/>
                </a:solidFill>
                <a:latin typeface="Montserrat" panose="00000500000000000000" pitchFamily="50" charset="-52"/>
              </a:rPr>
              <a:t>Основной сценарий использования</a:t>
            </a:r>
            <a:r>
              <a:rPr lang="ru-RU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:</a:t>
            </a:r>
          </a:p>
          <a:p>
            <a:r>
              <a:rPr lang="ru-RU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разработчик выполняет разработку канализационного трубопровода в системе трехмерного моделирования, с помощью программы он размечает опорную геометрию внутри модели кабины и запускает процедуру прокладки трубопровода. </a:t>
            </a:r>
          </a:p>
        </p:txBody>
      </p:sp>
    </p:spTree>
    <p:extLst>
      <p:ext uri="{BB962C8B-B14F-4D97-AF65-F5344CB8AC3E}">
        <p14:creationId xmlns:p14="http://schemas.microsoft.com/office/powerpoint/2010/main" val="3792051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D6DBDB-F473-4DB4-8034-C555ECD03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Предлагаемое решение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EBC99F8C-7CA8-454A-B103-F952BCE95FEA}"/>
              </a:ext>
            </a:extLst>
          </p:cNvPr>
          <p:cNvSpPr/>
          <p:nvPr/>
        </p:nvSpPr>
        <p:spPr>
          <a:xfrm>
            <a:off x="1497874" y="1239010"/>
            <a:ext cx="1029658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Команда </a:t>
            </a:r>
            <a:r>
              <a:rPr lang="en-US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SNZ </a:t>
            </a:r>
            <a:r>
              <a:rPr lang="ru-RU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представляет в качестве решения поставленной задачи программную библиотеку </a:t>
            </a:r>
            <a:r>
              <a:rPr lang="fr-FR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plumbing-system-router</a:t>
            </a:r>
            <a:r>
              <a:rPr lang="ru-RU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.</a:t>
            </a:r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E37F5FAA-C312-4795-96DC-2C14BF0B86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3</a:t>
            </a:fld>
            <a:endParaRPr lang="ru-RU" dirty="0"/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0E6039A9-C5BB-4B89-85F8-3EC1797DD81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851" y="412430"/>
            <a:ext cx="2218603" cy="293231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FBDE56E-C4F4-A118-54A7-2AA8F226F929}"/>
              </a:ext>
            </a:extLst>
          </p:cNvPr>
          <p:cNvSpPr/>
          <p:nvPr/>
        </p:nvSpPr>
        <p:spPr>
          <a:xfrm>
            <a:off x="388572" y="2736502"/>
            <a:ext cx="1029658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Библиотека позволяет </a:t>
            </a:r>
            <a:r>
              <a:rPr lang="ru-RU" sz="2800">
                <a:solidFill>
                  <a:srgbClr val="E4EAE9"/>
                </a:solidFill>
                <a:latin typeface="Montserrat" panose="00000500000000000000" pitchFamily="50" charset="-52"/>
              </a:rPr>
              <a:t>с помощью графовой</a:t>
            </a:r>
            <a:r>
              <a:rPr lang="ru-RU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 модели, полученной на основе геометрии сантехнического модуля, построить минимальное покрывающее дерево, содержащее трассу прокладки трубопровода, и подобрать необходимые материалы.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5BF5D56-B9D9-F894-692D-27E63364F40F}"/>
              </a:ext>
            </a:extLst>
          </p:cNvPr>
          <p:cNvSpPr/>
          <p:nvPr/>
        </p:nvSpPr>
        <p:spPr>
          <a:xfrm>
            <a:off x="1560457" y="5153925"/>
            <a:ext cx="1029658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Для демонстрации возможностей библиотеки </a:t>
            </a:r>
            <a:r>
              <a:rPr lang="fr-FR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plumbing-system-router</a:t>
            </a:r>
            <a:r>
              <a:rPr lang="ru-RU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 разработан плагин для </a:t>
            </a:r>
            <a:br>
              <a:rPr lang="ru-RU" sz="2800" dirty="0">
                <a:solidFill>
                  <a:srgbClr val="E4EAE9"/>
                </a:solidFill>
                <a:latin typeface="Montserrat" panose="00000500000000000000" pitchFamily="50" charset="-52"/>
              </a:rPr>
            </a:br>
            <a:r>
              <a:rPr lang="en-US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CAD</a:t>
            </a:r>
            <a:r>
              <a:rPr lang="ru-RU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-системы </a:t>
            </a:r>
            <a:r>
              <a:rPr lang="en-US" sz="2800" dirty="0" err="1">
                <a:solidFill>
                  <a:srgbClr val="E4EAE9"/>
                </a:solidFill>
                <a:latin typeface="Montserrat" panose="00000500000000000000" pitchFamily="50" charset="-52"/>
              </a:rPr>
              <a:t>NanoCAD</a:t>
            </a:r>
            <a:r>
              <a:rPr lang="ru-RU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1058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D6DBDB-F473-4DB4-8034-C555ECD03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Используемые технологии</a:t>
            </a:r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E37F5FAA-C312-4795-96DC-2C14BF0B86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4</a:t>
            </a:fld>
            <a:endParaRPr lang="ru-RU" dirty="0"/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0E6039A9-C5BB-4B89-85F8-3EC1797DD81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851" y="412430"/>
            <a:ext cx="2218603" cy="293231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5BF5D56-B9D9-F894-692D-27E63364F40F}"/>
              </a:ext>
            </a:extLst>
          </p:cNvPr>
          <p:cNvSpPr/>
          <p:nvPr/>
        </p:nvSpPr>
        <p:spPr>
          <a:xfrm>
            <a:off x="140027" y="5285296"/>
            <a:ext cx="1171701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Библиотека может быть скомпилирована под различные операционные системы. Плагин для </a:t>
            </a:r>
            <a:r>
              <a:rPr lang="en-US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CAD-</a:t>
            </a:r>
            <a:r>
              <a:rPr lang="ru-RU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системы совместим с </a:t>
            </a:r>
            <a:r>
              <a:rPr lang="en-US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Auto CAD</a:t>
            </a:r>
            <a:r>
              <a:rPr lang="ru-RU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 без изменения программного кода.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173672FE-AD16-A1D1-CE06-B1AED2702AD7}"/>
              </a:ext>
            </a:extLst>
          </p:cNvPr>
          <p:cNvSpPr/>
          <p:nvPr/>
        </p:nvSpPr>
        <p:spPr>
          <a:xfrm>
            <a:off x="140028" y="1160756"/>
            <a:ext cx="175581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600"/>
              </a:spcAft>
            </a:pPr>
            <a:r>
              <a:rPr lang="ru-RU" sz="1600" b="1" cap="all" dirty="0">
                <a:solidFill>
                  <a:schemeClr val="bg1"/>
                </a:solidFill>
                <a:latin typeface="Montserrat" panose="00000500000000000000" pitchFamily="50" charset="-52"/>
              </a:rPr>
              <a:t>Платформа: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BF277D-0785-5DE8-FDD0-E646FF73249B}"/>
              </a:ext>
            </a:extLst>
          </p:cNvPr>
          <p:cNvSpPr txBox="1"/>
          <p:nvPr/>
        </p:nvSpPr>
        <p:spPr>
          <a:xfrm>
            <a:off x="3004499" y="1176145"/>
            <a:ext cx="59827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Montserrat" panose="00000500000000000000" pitchFamily="50" charset="-52"/>
              </a:rPr>
              <a:t>.NET 6</a:t>
            </a:r>
            <a:r>
              <a:rPr lang="ru-RU" sz="1500" dirty="0">
                <a:solidFill>
                  <a:schemeClr val="bg1"/>
                </a:solidFill>
                <a:latin typeface="Montserrat" panose="00000500000000000000" pitchFamily="50" charset="-52"/>
              </a:rPr>
              <a:t> </a:t>
            </a:r>
            <a:r>
              <a:rPr lang="en-US" sz="1500" dirty="0">
                <a:solidFill>
                  <a:schemeClr val="accent2"/>
                </a:solidFill>
                <a:latin typeface="Montserrat" panose="00000500000000000000" pitchFamily="50" charset="-52"/>
                <a:hlinkClick r:id="rId3"/>
              </a:rPr>
              <a:t>https://dotnet.microsoft.com/en-us/download/dotnet</a:t>
            </a:r>
            <a:r>
              <a:rPr lang="ru-RU" sz="1500" dirty="0">
                <a:solidFill>
                  <a:schemeClr val="accent2"/>
                </a:solidFill>
                <a:latin typeface="Montserrat" panose="00000500000000000000" pitchFamily="50" charset="-52"/>
              </a:rPr>
              <a:t>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7C44C48-7C88-E776-E53C-3AFA6CB63E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2851" y="949301"/>
            <a:ext cx="904602" cy="904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7182265A-91BF-2C6C-829E-53F9076CCEDA}"/>
              </a:ext>
            </a:extLst>
          </p:cNvPr>
          <p:cNvSpPr/>
          <p:nvPr/>
        </p:nvSpPr>
        <p:spPr>
          <a:xfrm>
            <a:off x="156753" y="2003199"/>
            <a:ext cx="300445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600"/>
              </a:spcAft>
            </a:pPr>
            <a:r>
              <a:rPr lang="ru-RU" sz="1600" b="1" cap="all" dirty="0">
                <a:solidFill>
                  <a:schemeClr val="bg1"/>
                </a:solidFill>
                <a:latin typeface="Montserrat" panose="00000500000000000000" pitchFamily="50" charset="-52"/>
              </a:rPr>
              <a:t>Язык программирования: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D278A3-53FF-9595-DEA6-8180D993EB0C}"/>
              </a:ext>
            </a:extLst>
          </p:cNvPr>
          <p:cNvSpPr txBox="1"/>
          <p:nvPr/>
        </p:nvSpPr>
        <p:spPr>
          <a:xfrm>
            <a:off x="3004499" y="2132076"/>
            <a:ext cx="59827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Montserrat" panose="00000500000000000000" pitchFamily="50" charset="-52"/>
              </a:rPr>
              <a:t>C#, IDE Visual Studio Community Edition 2022</a:t>
            </a:r>
            <a:endParaRPr lang="ru-RU" sz="1500" dirty="0">
              <a:solidFill>
                <a:schemeClr val="accent2"/>
              </a:solidFill>
              <a:latin typeface="Montserrat" panose="00000500000000000000" pitchFamily="50" charset="-52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7464210-968B-1FF6-2EB4-F62A802049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0754" y="2216329"/>
            <a:ext cx="2316283" cy="808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8BF0EFAE-A1D9-C60E-F9F6-A8359D7C16A9}"/>
              </a:ext>
            </a:extLst>
          </p:cNvPr>
          <p:cNvSpPr/>
          <p:nvPr/>
        </p:nvSpPr>
        <p:spPr>
          <a:xfrm>
            <a:off x="140027" y="3122264"/>
            <a:ext cx="277734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600"/>
              </a:spcAft>
            </a:pPr>
            <a:r>
              <a:rPr lang="ru-RU" sz="1600" b="1" cap="all" dirty="0">
                <a:solidFill>
                  <a:schemeClr val="bg1"/>
                </a:solidFill>
                <a:latin typeface="Montserrat" panose="00000500000000000000" pitchFamily="50" charset="-52"/>
              </a:rPr>
              <a:t>Использованные библиотеки: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DF14DE-1F1F-5A1E-56FC-9DA52CCCFBF9}"/>
              </a:ext>
            </a:extLst>
          </p:cNvPr>
          <p:cNvSpPr txBox="1"/>
          <p:nvPr/>
        </p:nvSpPr>
        <p:spPr>
          <a:xfrm>
            <a:off x="3004499" y="3137653"/>
            <a:ext cx="59827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Montserrat" panose="00000500000000000000" pitchFamily="50" charset="-52"/>
              </a:rPr>
              <a:t>Quick Graph</a:t>
            </a:r>
            <a:r>
              <a:rPr lang="ru-RU" sz="1500" dirty="0">
                <a:solidFill>
                  <a:schemeClr val="bg1"/>
                </a:solidFill>
                <a:latin typeface="Montserrat" panose="00000500000000000000" pitchFamily="50" charset="-52"/>
              </a:rPr>
              <a:t> </a:t>
            </a:r>
            <a:r>
              <a:rPr lang="en-US" sz="1500" dirty="0">
                <a:solidFill>
                  <a:schemeClr val="accent2"/>
                </a:solidFill>
                <a:latin typeface="Montserrat" panose="00000500000000000000" pitchFamily="50" charset="-52"/>
                <a:hlinkClick r:id="rId6"/>
              </a:rPr>
              <a:t>https://www.nuget.org/packages/QuickGraph/</a:t>
            </a:r>
            <a:r>
              <a:rPr lang="ru-RU" sz="1500" dirty="0">
                <a:solidFill>
                  <a:schemeClr val="accent2"/>
                </a:solidFill>
                <a:latin typeface="Montserrat" panose="00000500000000000000" pitchFamily="50" charset="-52"/>
              </a:rPr>
              <a:t> 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1D1C05D1-CCBA-DAC3-7456-6DAC6FE9B068}"/>
              </a:ext>
            </a:extLst>
          </p:cNvPr>
          <p:cNvSpPr/>
          <p:nvPr/>
        </p:nvSpPr>
        <p:spPr>
          <a:xfrm>
            <a:off x="140028" y="4238409"/>
            <a:ext cx="175581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600"/>
              </a:spcAft>
            </a:pPr>
            <a:r>
              <a:rPr lang="en-US" sz="1600" b="1" cap="all" dirty="0">
                <a:solidFill>
                  <a:schemeClr val="bg1"/>
                </a:solidFill>
                <a:latin typeface="Montserrat" panose="00000500000000000000" pitchFamily="50" charset="-52"/>
              </a:rPr>
              <a:t>CAD-</a:t>
            </a:r>
            <a:r>
              <a:rPr lang="ru-RU" sz="1600" b="1" cap="all" dirty="0">
                <a:solidFill>
                  <a:schemeClr val="bg1"/>
                </a:solidFill>
                <a:latin typeface="Montserrat" panose="00000500000000000000" pitchFamily="50" charset="-52"/>
              </a:rPr>
              <a:t>система: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0E42965-1437-109A-2F86-D3CCB33AF73E}"/>
              </a:ext>
            </a:extLst>
          </p:cNvPr>
          <p:cNvSpPr txBox="1"/>
          <p:nvPr/>
        </p:nvSpPr>
        <p:spPr>
          <a:xfrm>
            <a:off x="3004499" y="4253798"/>
            <a:ext cx="59827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Montserrat" panose="00000500000000000000" pitchFamily="50" charset="-52"/>
              </a:rPr>
              <a:t>Nano CAD 23</a:t>
            </a:r>
            <a:r>
              <a:rPr lang="ru-RU" sz="1500" dirty="0">
                <a:solidFill>
                  <a:schemeClr val="bg1"/>
                </a:solidFill>
                <a:latin typeface="Montserrat" panose="00000500000000000000" pitchFamily="50" charset="-52"/>
              </a:rPr>
              <a:t> </a:t>
            </a:r>
            <a:r>
              <a:rPr lang="en-US" sz="1500" dirty="0">
                <a:solidFill>
                  <a:schemeClr val="accent2"/>
                </a:solidFill>
                <a:latin typeface="Montserrat" panose="00000500000000000000" pitchFamily="50" charset="-52"/>
                <a:hlinkClick r:id="rId7"/>
              </a:rPr>
              <a:t>https://www.nanocad.ru/products/platform/</a:t>
            </a:r>
            <a:r>
              <a:rPr lang="ru-RU" sz="1500" dirty="0">
                <a:solidFill>
                  <a:schemeClr val="accent2"/>
                </a:solidFill>
                <a:latin typeface="Montserrat" panose="00000500000000000000" pitchFamily="50" charset="-52"/>
              </a:rPr>
              <a:t> 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A462FC58-7E54-40B5-BF86-AA6E93879A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8970" y="3494686"/>
            <a:ext cx="2385947" cy="114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0373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D6DBDB-F473-4DB4-8034-C555ECD03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Результаты </a:t>
            </a:r>
            <a:r>
              <a:rPr lang="ru-RU" dirty="0" err="1"/>
              <a:t>хакатона</a:t>
            </a:r>
            <a:endParaRPr lang="ru-RU" dirty="0"/>
          </a:p>
        </p:txBody>
      </p: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E3E2F9D6-C694-4840-9D66-08FA5FEA637B}"/>
              </a:ext>
            </a:extLst>
          </p:cNvPr>
          <p:cNvGrpSpPr/>
          <p:nvPr/>
        </p:nvGrpSpPr>
        <p:grpSpPr>
          <a:xfrm>
            <a:off x="1566773" y="2016669"/>
            <a:ext cx="9061494" cy="3709631"/>
            <a:chOff x="1566773" y="2060214"/>
            <a:chExt cx="9061494" cy="3709631"/>
          </a:xfrm>
        </p:grpSpPr>
        <p:grpSp>
          <p:nvGrpSpPr>
            <p:cNvPr id="20" name="Группа 19">
              <a:extLst>
                <a:ext uri="{FF2B5EF4-FFF2-40B4-BE49-F238E27FC236}">
                  <a16:creationId xmlns:a16="http://schemas.microsoft.com/office/drawing/2014/main" id="{6BFBDB7D-24BB-4A05-ABF9-E5C437F6FC2E}"/>
                </a:ext>
              </a:extLst>
            </p:cNvPr>
            <p:cNvGrpSpPr/>
            <p:nvPr/>
          </p:nvGrpSpPr>
          <p:grpSpPr>
            <a:xfrm>
              <a:off x="1566773" y="2068871"/>
              <a:ext cx="2818761" cy="3700974"/>
              <a:chOff x="1622758" y="2068871"/>
              <a:chExt cx="2818761" cy="3700974"/>
            </a:xfrm>
          </p:grpSpPr>
          <p:sp>
            <p:nvSpPr>
              <p:cNvPr id="16" name="Прямоугольник: скругленные углы 15">
                <a:extLst>
                  <a:ext uri="{FF2B5EF4-FFF2-40B4-BE49-F238E27FC236}">
                    <a16:creationId xmlns:a16="http://schemas.microsoft.com/office/drawing/2014/main" id="{091AB1F0-BCE9-4646-AC36-B62702237A40}"/>
                  </a:ext>
                </a:extLst>
              </p:cNvPr>
              <p:cNvSpPr/>
              <p:nvPr/>
            </p:nvSpPr>
            <p:spPr>
              <a:xfrm>
                <a:off x="1622758" y="2068871"/>
                <a:ext cx="2818761" cy="3678623"/>
              </a:xfrm>
              <a:prstGeom prst="roundRect">
                <a:avLst>
                  <a:gd name="adj" fmla="val 7630"/>
                </a:avLst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cxnSp>
            <p:nvCxnSpPr>
              <p:cNvPr id="4" name="Прямая соединительная линия 3">
                <a:extLst>
                  <a:ext uri="{FF2B5EF4-FFF2-40B4-BE49-F238E27FC236}">
                    <a16:creationId xmlns:a16="http://schemas.microsoft.com/office/drawing/2014/main" id="{93DEA1B7-6366-4B6E-94AC-04BB3A6DFCF3}"/>
                  </a:ext>
                </a:extLst>
              </p:cNvPr>
              <p:cNvCxnSpPr/>
              <p:nvPr/>
            </p:nvCxnSpPr>
            <p:spPr>
              <a:xfrm>
                <a:off x="2024026" y="2623192"/>
                <a:ext cx="2016224" cy="0"/>
              </a:xfrm>
              <a:prstGeom prst="line">
                <a:avLst/>
              </a:prstGeom>
              <a:ln w="15875">
                <a:solidFill>
                  <a:schemeClr val="accent2">
                    <a:alpha val="78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60F95A9E-70DF-49F7-939B-D92FC097FBFD}"/>
                  </a:ext>
                </a:extLst>
              </p:cNvPr>
              <p:cNvSpPr/>
              <p:nvPr/>
            </p:nvSpPr>
            <p:spPr>
              <a:xfrm>
                <a:off x="2109317" y="2121231"/>
                <a:ext cx="1677998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ru-RU" sz="1600" dirty="0">
                    <a:solidFill>
                      <a:srgbClr val="E4EAE9"/>
                    </a:solidFill>
                    <a:latin typeface="Montserrat" panose="00000500000000000000" pitchFamily="50" charset="-52"/>
                  </a:rPr>
                  <a:t>Что сделано</a:t>
                </a:r>
                <a:endParaRPr lang="ru-RU" sz="1600" dirty="0">
                  <a:latin typeface="Montserrat" panose="00000500000000000000" pitchFamily="50" charset="-52"/>
                </a:endParaRPr>
              </a:p>
            </p:txBody>
          </p:sp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B0AC3C2D-E267-43DC-AFBF-42224BD722D2}"/>
                  </a:ext>
                </a:extLst>
              </p:cNvPr>
              <p:cNvSpPr/>
              <p:nvPr/>
            </p:nvSpPr>
            <p:spPr>
              <a:xfrm>
                <a:off x="1646411" y="2804290"/>
                <a:ext cx="2771455" cy="29655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spcAft>
                    <a:spcPts val="1600"/>
                  </a:spcAft>
                  <a:buClr>
                    <a:srgbClr val="FD0C50"/>
                  </a:buClr>
                  <a:buFont typeface="Courier New" panose="02070309020205020404" pitchFamily="49" charset="0"/>
                  <a:buChar char="o"/>
                </a:pPr>
                <a:r>
                  <a:rPr lang="ru-RU" sz="1467" dirty="0">
                    <a:solidFill>
                      <a:srgbClr val="E4EAE9"/>
                    </a:solidFill>
                    <a:latin typeface="Montserrat" panose="00000500000000000000" pitchFamily="50" charset="-52"/>
                  </a:rPr>
                  <a:t>основные классы библиотеки </a:t>
                </a:r>
              </a:p>
              <a:p>
                <a:pPr marL="285750" indent="-285750">
                  <a:spcAft>
                    <a:spcPts val="1600"/>
                  </a:spcAft>
                  <a:buClr>
                    <a:srgbClr val="FD0C50"/>
                  </a:buClr>
                  <a:buFont typeface="Courier New" panose="02070309020205020404" pitchFamily="49" charset="0"/>
                  <a:buChar char="o"/>
                </a:pPr>
                <a:r>
                  <a:rPr lang="ru-RU" sz="1467" dirty="0">
                    <a:solidFill>
                      <a:srgbClr val="E4EAE9"/>
                    </a:solidFill>
                    <a:latin typeface="Montserrat" panose="00000500000000000000" pitchFamily="50" charset="-52"/>
                  </a:rPr>
                  <a:t>ввод исходных данных в </a:t>
                </a:r>
                <a:r>
                  <a:rPr lang="en-US" sz="1467" dirty="0">
                    <a:solidFill>
                      <a:srgbClr val="E4EAE9"/>
                    </a:solidFill>
                    <a:latin typeface="Montserrat" panose="00000500000000000000" pitchFamily="50" charset="-52"/>
                  </a:rPr>
                  <a:t>CAD-</a:t>
                </a:r>
                <a:r>
                  <a:rPr lang="ru-RU" sz="1467" dirty="0">
                    <a:solidFill>
                      <a:srgbClr val="E4EAE9"/>
                    </a:solidFill>
                    <a:latin typeface="Montserrat" panose="00000500000000000000" pitchFamily="50" charset="-52"/>
                  </a:rPr>
                  <a:t>системе</a:t>
                </a:r>
              </a:p>
              <a:p>
                <a:pPr marL="285750" indent="-285750">
                  <a:spcAft>
                    <a:spcPts val="1600"/>
                  </a:spcAft>
                  <a:buClr>
                    <a:srgbClr val="FD0C50"/>
                  </a:buClr>
                  <a:buFont typeface="Courier New" panose="02070309020205020404" pitchFamily="49" charset="0"/>
                  <a:buChar char="o"/>
                </a:pPr>
                <a:r>
                  <a:rPr lang="ru-RU" sz="1467" dirty="0">
                    <a:solidFill>
                      <a:srgbClr val="E4EAE9"/>
                    </a:solidFill>
                    <a:latin typeface="Montserrat" panose="00000500000000000000" pitchFamily="50" charset="-52"/>
                  </a:rPr>
                  <a:t>трассировка трубопровода на основе </a:t>
                </a:r>
                <a:r>
                  <a:rPr lang="ru-RU" sz="1467" dirty="0" err="1">
                    <a:solidFill>
                      <a:srgbClr val="E4EAE9"/>
                    </a:solidFill>
                    <a:latin typeface="Montserrat" panose="00000500000000000000" pitchFamily="50" charset="-52"/>
                  </a:rPr>
                  <a:t>графовой</a:t>
                </a:r>
                <a:r>
                  <a:rPr lang="ru-RU" sz="1467" dirty="0">
                    <a:solidFill>
                      <a:srgbClr val="E4EAE9"/>
                    </a:solidFill>
                    <a:latin typeface="Montserrat" panose="00000500000000000000" pitchFamily="50" charset="-52"/>
                  </a:rPr>
                  <a:t> модели </a:t>
                </a:r>
              </a:p>
              <a:p>
                <a:pPr marL="285750" indent="-285750">
                  <a:spcAft>
                    <a:spcPts val="1600"/>
                  </a:spcAft>
                  <a:buClr>
                    <a:srgbClr val="FD0C50"/>
                  </a:buClr>
                  <a:buFont typeface="Courier New" panose="02070309020205020404" pitchFamily="49" charset="0"/>
                  <a:buChar char="o"/>
                </a:pPr>
                <a:r>
                  <a:rPr lang="ru-RU" sz="1467" dirty="0">
                    <a:solidFill>
                      <a:srgbClr val="E4EAE9"/>
                    </a:solidFill>
                    <a:latin typeface="Montserrat" panose="00000500000000000000" pitchFamily="50" charset="-52"/>
                  </a:rPr>
                  <a:t>вывод результатов в текстовом виде</a:t>
                </a:r>
              </a:p>
            </p:txBody>
          </p:sp>
        </p:grpSp>
        <p:grpSp>
          <p:nvGrpSpPr>
            <p:cNvPr id="22" name="Группа 21">
              <a:extLst>
                <a:ext uri="{FF2B5EF4-FFF2-40B4-BE49-F238E27FC236}">
                  <a16:creationId xmlns:a16="http://schemas.microsoft.com/office/drawing/2014/main" id="{695078DA-0C5A-4085-B336-6A8928B9100E}"/>
                </a:ext>
              </a:extLst>
            </p:cNvPr>
            <p:cNvGrpSpPr/>
            <p:nvPr/>
          </p:nvGrpSpPr>
          <p:grpSpPr>
            <a:xfrm>
              <a:off x="4688140" y="2060214"/>
              <a:ext cx="2818761" cy="3687280"/>
              <a:chOff x="4704128" y="2060214"/>
              <a:chExt cx="2818761" cy="3687280"/>
            </a:xfrm>
          </p:grpSpPr>
          <p:sp>
            <p:nvSpPr>
              <p:cNvPr id="17" name="Прямоугольник: скругленные углы 16">
                <a:extLst>
                  <a:ext uri="{FF2B5EF4-FFF2-40B4-BE49-F238E27FC236}">
                    <a16:creationId xmlns:a16="http://schemas.microsoft.com/office/drawing/2014/main" id="{1E6B9DAF-04B2-46DD-8959-EFA0839749A7}"/>
                  </a:ext>
                </a:extLst>
              </p:cNvPr>
              <p:cNvSpPr/>
              <p:nvPr/>
            </p:nvSpPr>
            <p:spPr>
              <a:xfrm>
                <a:off x="4704128" y="2068871"/>
                <a:ext cx="2818761" cy="3678623"/>
              </a:xfrm>
              <a:prstGeom prst="roundRect">
                <a:avLst>
                  <a:gd name="adj" fmla="val 7630"/>
                </a:avLst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cxnSp>
            <p:nvCxnSpPr>
              <p:cNvPr id="5" name="Прямая соединительная линия 4">
                <a:extLst>
                  <a:ext uri="{FF2B5EF4-FFF2-40B4-BE49-F238E27FC236}">
                    <a16:creationId xmlns:a16="http://schemas.microsoft.com/office/drawing/2014/main" id="{C761938C-6D5D-43D1-AAAC-52DA8621778D}"/>
                  </a:ext>
                </a:extLst>
              </p:cNvPr>
              <p:cNvCxnSpPr/>
              <p:nvPr/>
            </p:nvCxnSpPr>
            <p:spPr>
              <a:xfrm>
                <a:off x="5105396" y="2631901"/>
                <a:ext cx="2016224" cy="0"/>
              </a:xfrm>
              <a:prstGeom prst="line">
                <a:avLst/>
              </a:prstGeom>
              <a:ln w="15875">
                <a:solidFill>
                  <a:schemeClr val="accent2">
                    <a:alpha val="78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Прямоугольник 11">
                <a:extLst>
                  <a:ext uri="{FF2B5EF4-FFF2-40B4-BE49-F238E27FC236}">
                    <a16:creationId xmlns:a16="http://schemas.microsoft.com/office/drawing/2014/main" id="{95A35D4D-CE5A-4D5C-BA3A-C1912FC587FA}"/>
                  </a:ext>
                </a:extLst>
              </p:cNvPr>
              <p:cNvSpPr/>
              <p:nvPr/>
            </p:nvSpPr>
            <p:spPr>
              <a:xfrm>
                <a:off x="4888081" y="2060214"/>
                <a:ext cx="2451816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ru-RU" sz="1600" dirty="0">
                    <a:solidFill>
                      <a:srgbClr val="E4EAE9"/>
                    </a:solidFill>
                    <a:latin typeface="Montserrat" panose="00000500000000000000" pitchFamily="50" charset="-52"/>
                  </a:rPr>
                  <a:t>Что не успели </a:t>
                </a:r>
                <a:br>
                  <a:rPr lang="ru-RU" sz="1600" dirty="0">
                    <a:solidFill>
                      <a:srgbClr val="E4EAE9"/>
                    </a:solidFill>
                    <a:latin typeface="Montserrat" panose="00000500000000000000" pitchFamily="50" charset="-52"/>
                  </a:rPr>
                </a:br>
                <a:r>
                  <a:rPr lang="ru-RU" sz="1600" dirty="0">
                    <a:solidFill>
                      <a:srgbClr val="E4EAE9"/>
                    </a:solidFill>
                    <a:latin typeface="Montserrat" panose="00000500000000000000" pitchFamily="50" charset="-52"/>
                  </a:rPr>
                  <a:t>сделать</a:t>
                </a:r>
                <a:endParaRPr lang="ru-RU" sz="1600" dirty="0">
                  <a:latin typeface="Montserrat" panose="00000500000000000000" pitchFamily="50" charset="-52"/>
                </a:endParaRPr>
              </a:p>
            </p:txBody>
          </p:sp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F4CC5C84-2450-4C85-8099-84DC6DDD1B2E}"/>
                  </a:ext>
                </a:extLst>
              </p:cNvPr>
              <p:cNvSpPr/>
              <p:nvPr/>
            </p:nvSpPr>
            <p:spPr>
              <a:xfrm>
                <a:off x="4764634" y="2804319"/>
                <a:ext cx="2697748" cy="189846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Clr>
                    <a:srgbClr val="FD0C50"/>
                  </a:buClr>
                  <a:buFont typeface="Courier New" panose="02070309020205020404" pitchFamily="49" charset="0"/>
                  <a:buChar char="o"/>
                </a:pPr>
                <a:r>
                  <a:rPr lang="ru-RU" sz="1467" dirty="0">
                    <a:solidFill>
                      <a:srgbClr val="E4EAE9"/>
                    </a:solidFill>
                    <a:latin typeface="Montserrat" panose="00000500000000000000" pitchFamily="50" charset="-52"/>
                  </a:rPr>
                  <a:t>3</a:t>
                </a:r>
                <a:r>
                  <a:rPr lang="en-US" sz="1467" dirty="0">
                    <a:solidFill>
                      <a:srgbClr val="E4EAE9"/>
                    </a:solidFill>
                    <a:latin typeface="Montserrat" panose="00000500000000000000" pitchFamily="50" charset="-52"/>
                  </a:rPr>
                  <a:t>D-</a:t>
                </a:r>
                <a:r>
                  <a:rPr lang="ru-RU" sz="1467" dirty="0">
                    <a:solidFill>
                      <a:srgbClr val="E4EAE9"/>
                    </a:solidFill>
                    <a:latin typeface="Montserrat" panose="00000500000000000000" pitchFamily="50" charset="-52"/>
                  </a:rPr>
                  <a:t>визуализация </a:t>
                </a:r>
              </a:p>
              <a:p>
                <a:pPr marL="285750" indent="-285750">
                  <a:buClr>
                    <a:srgbClr val="FD0C50"/>
                  </a:buClr>
                  <a:buFont typeface="Courier New" panose="02070309020205020404" pitchFamily="49" charset="0"/>
                  <a:buChar char="o"/>
                </a:pPr>
                <a:endParaRPr lang="ru-RU" sz="1467" dirty="0">
                  <a:solidFill>
                    <a:srgbClr val="E4EAE9"/>
                  </a:solidFill>
                  <a:latin typeface="Montserrat" panose="00000500000000000000" pitchFamily="50" charset="-52"/>
                </a:endParaRPr>
              </a:p>
              <a:p>
                <a:pPr marL="285750" indent="-285750">
                  <a:buClr>
                    <a:srgbClr val="FD0C50"/>
                  </a:buClr>
                  <a:buFont typeface="Courier New" panose="02070309020205020404" pitchFamily="49" charset="0"/>
                  <a:buChar char="o"/>
                </a:pPr>
                <a:r>
                  <a:rPr lang="ru-RU" sz="1467" dirty="0">
                    <a:solidFill>
                      <a:srgbClr val="E4EAE9"/>
                    </a:solidFill>
                    <a:latin typeface="Montserrat" panose="00000500000000000000" pitchFamily="50" charset="-52"/>
                  </a:rPr>
                  <a:t>сохранение отчета в </a:t>
                </a:r>
                <a:r>
                  <a:rPr lang="en-US" sz="1467" dirty="0">
                    <a:solidFill>
                      <a:srgbClr val="E4EAE9"/>
                    </a:solidFill>
                    <a:latin typeface="Montserrat" panose="00000500000000000000" pitchFamily="50" charset="-52"/>
                  </a:rPr>
                  <a:t>Excel</a:t>
                </a:r>
                <a:endParaRPr lang="ru-RU" sz="1467" dirty="0">
                  <a:solidFill>
                    <a:srgbClr val="E4EAE9"/>
                  </a:solidFill>
                  <a:latin typeface="Montserrat" panose="00000500000000000000" pitchFamily="50" charset="-52"/>
                </a:endParaRPr>
              </a:p>
              <a:p>
                <a:pPr marL="285750" indent="-285750">
                  <a:buClr>
                    <a:srgbClr val="FD0C50"/>
                  </a:buClr>
                  <a:buFont typeface="Courier New" panose="02070309020205020404" pitchFamily="49" charset="0"/>
                  <a:buChar char="o"/>
                </a:pPr>
                <a:endParaRPr lang="ru-RU" sz="1467" dirty="0">
                  <a:solidFill>
                    <a:srgbClr val="E4EAE9"/>
                  </a:solidFill>
                  <a:latin typeface="Montserrat" panose="00000500000000000000" pitchFamily="50" charset="-52"/>
                </a:endParaRPr>
              </a:p>
              <a:p>
                <a:pPr marL="285750" indent="-285750">
                  <a:buClr>
                    <a:srgbClr val="FD0C50"/>
                  </a:buClr>
                  <a:buFont typeface="Courier New" panose="02070309020205020404" pitchFamily="49" charset="0"/>
                  <a:buChar char="o"/>
                </a:pPr>
                <a:r>
                  <a:rPr lang="ru-RU" sz="1467" dirty="0">
                    <a:solidFill>
                      <a:srgbClr val="E4EAE9"/>
                    </a:solidFill>
                    <a:latin typeface="Montserrat" panose="00000500000000000000" pitchFamily="50" charset="-52"/>
                  </a:rPr>
                  <a:t>администрирование библиотеки </a:t>
                </a:r>
                <a:r>
                  <a:rPr lang="ru-RU" sz="1467" dirty="0" err="1">
                    <a:solidFill>
                      <a:srgbClr val="E4EAE9"/>
                    </a:solidFill>
                    <a:latin typeface="Montserrat" panose="00000500000000000000" pitchFamily="50" charset="-52"/>
                  </a:rPr>
                  <a:t>фиттингов</a:t>
                </a:r>
                <a:endParaRPr lang="ru-RU" sz="1467" dirty="0">
                  <a:solidFill>
                    <a:srgbClr val="E4EAE9"/>
                  </a:solidFill>
                  <a:latin typeface="Montserrat" panose="00000500000000000000" pitchFamily="50" charset="-52"/>
                </a:endParaRPr>
              </a:p>
            </p:txBody>
          </p:sp>
        </p:grpSp>
        <p:grpSp>
          <p:nvGrpSpPr>
            <p:cNvPr id="21" name="Группа 20">
              <a:extLst>
                <a:ext uri="{FF2B5EF4-FFF2-40B4-BE49-F238E27FC236}">
                  <a16:creationId xmlns:a16="http://schemas.microsoft.com/office/drawing/2014/main" id="{69D7EB34-ED0D-43D6-AB4C-1792B2C80DF0}"/>
                </a:ext>
              </a:extLst>
            </p:cNvPr>
            <p:cNvGrpSpPr/>
            <p:nvPr/>
          </p:nvGrpSpPr>
          <p:grpSpPr>
            <a:xfrm>
              <a:off x="7809506" y="2068871"/>
              <a:ext cx="2818761" cy="3678623"/>
              <a:chOff x="7865491" y="2068871"/>
              <a:chExt cx="2818761" cy="3678623"/>
            </a:xfrm>
          </p:grpSpPr>
          <p:sp>
            <p:nvSpPr>
              <p:cNvPr id="18" name="Прямоугольник: скругленные углы 17">
                <a:extLst>
                  <a:ext uri="{FF2B5EF4-FFF2-40B4-BE49-F238E27FC236}">
                    <a16:creationId xmlns:a16="http://schemas.microsoft.com/office/drawing/2014/main" id="{A8569781-F9EB-4C6E-87C6-8CBB01743F3D}"/>
                  </a:ext>
                </a:extLst>
              </p:cNvPr>
              <p:cNvSpPr/>
              <p:nvPr/>
            </p:nvSpPr>
            <p:spPr>
              <a:xfrm>
                <a:off x="7865491" y="2068871"/>
                <a:ext cx="2818761" cy="3678623"/>
              </a:xfrm>
              <a:prstGeom prst="roundRect">
                <a:avLst>
                  <a:gd name="adj" fmla="val 7630"/>
                </a:avLst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cxnSp>
            <p:nvCxnSpPr>
              <p:cNvPr id="6" name="Прямая соединительная линия 5">
                <a:extLst>
                  <a:ext uri="{FF2B5EF4-FFF2-40B4-BE49-F238E27FC236}">
                    <a16:creationId xmlns:a16="http://schemas.microsoft.com/office/drawing/2014/main" id="{B161785C-2844-478C-9656-152933489293}"/>
                  </a:ext>
                </a:extLst>
              </p:cNvPr>
              <p:cNvCxnSpPr/>
              <p:nvPr/>
            </p:nvCxnSpPr>
            <p:spPr>
              <a:xfrm>
                <a:off x="8266759" y="2692862"/>
                <a:ext cx="2016224" cy="0"/>
              </a:xfrm>
              <a:prstGeom prst="line">
                <a:avLst/>
              </a:prstGeom>
              <a:ln w="15875">
                <a:solidFill>
                  <a:schemeClr val="accent2">
                    <a:alpha val="78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Прямоугольник 13">
                <a:extLst>
                  <a:ext uri="{FF2B5EF4-FFF2-40B4-BE49-F238E27FC236}">
                    <a16:creationId xmlns:a16="http://schemas.microsoft.com/office/drawing/2014/main" id="{E4FE129D-C136-420E-9A89-528E4D9C79FC}"/>
                  </a:ext>
                </a:extLst>
              </p:cNvPr>
              <p:cNvSpPr/>
              <p:nvPr/>
            </p:nvSpPr>
            <p:spPr>
              <a:xfrm>
                <a:off x="7988938" y="2121177"/>
                <a:ext cx="2560876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ru-RU" sz="1600" dirty="0">
                    <a:solidFill>
                      <a:srgbClr val="E4EAE9"/>
                    </a:solidFill>
                    <a:latin typeface="Montserrat" panose="00000500000000000000" pitchFamily="50" charset="-52"/>
                  </a:rPr>
                  <a:t>Основной результат</a:t>
                </a:r>
                <a:endParaRPr lang="ru-RU" sz="1600" dirty="0">
                  <a:latin typeface="Montserrat" panose="00000500000000000000" pitchFamily="50" charset="-52"/>
                </a:endParaRPr>
              </a:p>
            </p:txBody>
          </p:sp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047FC777-B55B-48CF-A609-B7C2C4D571F3}"/>
                  </a:ext>
                </a:extLst>
              </p:cNvPr>
              <p:cNvSpPr/>
              <p:nvPr/>
            </p:nvSpPr>
            <p:spPr>
              <a:xfrm>
                <a:off x="7892015" y="3074292"/>
                <a:ext cx="2765713" cy="189846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Clr>
                    <a:srgbClr val="FD0C50"/>
                  </a:buClr>
                  <a:buFont typeface="Courier New" panose="02070309020205020404" pitchFamily="49" charset="0"/>
                  <a:buChar char="o"/>
                </a:pPr>
                <a:r>
                  <a:rPr lang="ru-RU" sz="1467" dirty="0">
                    <a:solidFill>
                      <a:srgbClr val="E4EAE9"/>
                    </a:solidFill>
                    <a:latin typeface="Montserrat" panose="00000500000000000000" pitchFamily="50" charset="-52"/>
                  </a:rPr>
                  <a:t>предложенная библиотека и демонстрационный плагин показывают возможность решения поставленной задачи алгоритмическим способом</a:t>
                </a:r>
              </a:p>
            </p:txBody>
          </p:sp>
        </p:grpSp>
      </p:grp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EF9B71A-3347-46CD-867A-DBEB65FD75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5</a:t>
            </a:fld>
            <a:endParaRPr lang="ru-RU" dirty="0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52201FA1-7B22-4792-BDD3-63989ED6BF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851" y="412430"/>
            <a:ext cx="2218603" cy="293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370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D6DBDB-F473-4DB4-8034-C555ECD03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это работает</a:t>
            </a:r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E37F5FAA-C312-4795-96DC-2C14BF0B86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6</a:t>
            </a:fld>
            <a:endParaRPr lang="ru-RU" dirty="0"/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0E6039A9-C5BB-4B89-85F8-3EC1797DD81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851" y="412430"/>
            <a:ext cx="2218603" cy="29323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B672075-C056-4868-40CF-31FFA4A56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414" y="1391837"/>
            <a:ext cx="9915620" cy="5329646"/>
          </a:xfrm>
          <a:prstGeom prst="rect">
            <a:avLst/>
          </a:prstGeom>
        </p:spPr>
      </p:pic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6C0CB822-61FB-124B-887F-76962AEB0C6C}"/>
              </a:ext>
            </a:extLst>
          </p:cNvPr>
          <p:cNvSpPr/>
          <p:nvPr/>
        </p:nvSpPr>
        <p:spPr>
          <a:xfrm>
            <a:off x="8473441" y="1007832"/>
            <a:ext cx="3499186" cy="5256823"/>
          </a:xfrm>
          <a:prstGeom prst="roundRect">
            <a:avLst/>
          </a:prstGeom>
          <a:gradFill flip="none" rotWithShape="1">
            <a:gsLst>
              <a:gs pos="0">
                <a:srgbClr val="450EAA">
                  <a:shade val="30000"/>
                  <a:satMod val="115000"/>
                </a:srgbClr>
              </a:gs>
              <a:gs pos="50000">
                <a:srgbClr val="450EAA">
                  <a:shade val="67500"/>
                  <a:satMod val="115000"/>
                </a:srgbClr>
              </a:gs>
              <a:gs pos="100000">
                <a:srgbClr val="450EAA">
                  <a:shade val="100000"/>
                  <a:satMod val="115000"/>
                </a:srgbClr>
              </a:gs>
            </a:gsLst>
            <a:lin ang="13500000" scaled="1"/>
            <a:tileRect/>
          </a:gradFill>
          <a:ln w="57150">
            <a:solidFill>
              <a:srgbClr val="FE095F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ru-RU" sz="2000" dirty="0">
                <a:solidFill>
                  <a:schemeClr val="bg1"/>
                </a:solidFill>
              </a:rPr>
              <a:t>Пользователь вводит разметку:</a:t>
            </a:r>
          </a:p>
          <a:p>
            <a:r>
              <a:rPr lang="ru-RU" sz="2000" dirty="0">
                <a:solidFill>
                  <a:schemeClr val="bg1"/>
                </a:solidFill>
              </a:rPr>
              <a:t>отрезки, определяющие границы прокладки трубопровода,  размещение стояка и потребителей.</a:t>
            </a:r>
          </a:p>
          <a:p>
            <a:r>
              <a:rPr lang="ru-RU" sz="2000" dirty="0">
                <a:solidFill>
                  <a:schemeClr val="bg1"/>
                </a:solidFill>
              </a:rPr>
              <a:t>Далее он запускает команду </a:t>
            </a:r>
            <a:r>
              <a:rPr lang="fr-FR" sz="2000" dirty="0">
                <a:solidFill>
                  <a:schemeClr val="bg1"/>
                </a:solidFill>
              </a:rPr>
              <a:t>BuildPlumbingSystem</a:t>
            </a:r>
            <a:br>
              <a:rPr lang="ru-RU" sz="2000" dirty="0">
                <a:solidFill>
                  <a:schemeClr val="bg1"/>
                </a:solidFill>
              </a:rPr>
            </a:br>
            <a:r>
              <a:rPr lang="ru-RU" sz="2000" dirty="0">
                <a:solidFill>
                  <a:schemeClr val="bg1"/>
                </a:solidFill>
              </a:rPr>
              <a:t>Результаты расчета выводятся в текстовом виде в командной строке </a:t>
            </a:r>
            <a:r>
              <a:rPr lang="en-US" sz="2000" dirty="0">
                <a:solidFill>
                  <a:schemeClr val="bg1"/>
                </a:solidFill>
              </a:rPr>
              <a:t>CAD-</a:t>
            </a:r>
            <a:r>
              <a:rPr lang="ru-RU" sz="2000" dirty="0">
                <a:solidFill>
                  <a:schemeClr val="bg1"/>
                </a:solidFill>
              </a:rPr>
              <a:t>системы.</a:t>
            </a:r>
            <a:r>
              <a:rPr lang="fr-FR" sz="2000" dirty="0">
                <a:solidFill>
                  <a:schemeClr val="bg1"/>
                </a:solidFill>
              </a:rPr>
              <a:t> 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311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B4CEE446-D91D-5FD3-BFC4-7F80B6E0C2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27" b="14827"/>
          <a:stretch>
            <a:fillRect/>
          </a:stretch>
        </p:blipFill>
        <p:spPr/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73F8BBA6-091B-2410-14A2-D290F2DA3DFC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2" b="3102"/>
          <a:stretch>
            <a:fillRect/>
          </a:stretch>
        </p:blipFill>
        <p:spPr/>
      </p:pic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D728ABD8-27B3-1D7D-1623-EB9F07DECBEF}"/>
              </a:ext>
            </a:extLst>
          </p:cNvPr>
          <p:cNvPicPr>
            <a:picLocks noGrp="1" noChangeAspect="1"/>
          </p:cNvPicPr>
          <p:nvPr>
            <p:ph type="pic" sz="quarter" idx="29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1" b="14841"/>
          <a:stretch>
            <a:fillRect/>
          </a:stretch>
        </p:blipFill>
        <p:spPr/>
      </p:pic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14661892-0CF1-439F-820C-3670BDF35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Команда «</a:t>
            </a:r>
            <a:r>
              <a:rPr lang="en-US" dirty="0"/>
              <a:t>SNZ</a:t>
            </a:r>
            <a:r>
              <a:rPr lang="ru-RU" dirty="0"/>
              <a:t>»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215CF9B8-B552-49F4-B608-BCC4DFC7C81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ru-RU" dirty="0"/>
              <a:t>Алексей</a:t>
            </a:r>
          </a:p>
          <a:p>
            <a:r>
              <a:rPr lang="ru-RU" dirty="0"/>
              <a:t>Левыкин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E345A5A1-7ABB-44F1-86ED-DF2F1D96046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48941" y="4192124"/>
            <a:ext cx="2107473" cy="1576498"/>
          </a:xfrm>
        </p:spPr>
        <p:txBody>
          <a:bodyPr/>
          <a:lstStyle/>
          <a:p>
            <a:r>
              <a:rPr lang="ru-RU" dirty="0"/>
              <a:t>Капитан</a:t>
            </a:r>
          </a:p>
          <a:p>
            <a:r>
              <a:rPr lang="ru-RU" dirty="0"/>
              <a:t>Разработчик </a:t>
            </a:r>
            <a:r>
              <a:rPr lang="en-US" dirty="0"/>
              <a:t>C#</a:t>
            </a:r>
            <a:endParaRPr lang="ru-RU" dirty="0"/>
          </a:p>
          <a:p>
            <a:r>
              <a:rPr lang="fr-FR" dirty="0"/>
              <a:t>t.me/AlexeyLevykin</a:t>
            </a:r>
          </a:p>
          <a:p>
            <a:r>
              <a:rPr lang="fr-FR" dirty="0"/>
              <a:t>9222365486</a:t>
            </a:r>
          </a:p>
          <a:p>
            <a:r>
              <a:rPr lang="fr-FR" dirty="0"/>
              <a:t>https://levykin.info/</a:t>
            </a:r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400017D2-DA45-43AA-8A3B-14A3386CD15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ru-RU" dirty="0"/>
              <a:t>Татьяна</a:t>
            </a:r>
          </a:p>
          <a:p>
            <a:r>
              <a:rPr lang="ru-RU" dirty="0"/>
              <a:t>Батурина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1F98BCBD-3D9C-46E7-A1D6-7091B57F3F4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982947" y="4192124"/>
            <a:ext cx="1980939" cy="1576498"/>
          </a:xfrm>
        </p:spPr>
        <p:txBody>
          <a:bodyPr/>
          <a:lstStyle/>
          <a:p>
            <a:r>
              <a:rPr lang="ru-RU" dirty="0"/>
              <a:t>Управление проектом</a:t>
            </a:r>
          </a:p>
          <a:p>
            <a:r>
              <a:rPr lang="ru-RU" dirty="0"/>
              <a:t>Разработка математического аппарата</a:t>
            </a:r>
          </a:p>
          <a:p>
            <a:r>
              <a:rPr lang="fr-FR" dirty="0"/>
              <a:t>t.me/TABaturina</a:t>
            </a:r>
            <a:endParaRPr lang="ru-RU" dirty="0"/>
          </a:p>
          <a:p>
            <a:endParaRPr lang="ru-RU" dirty="0"/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B6072C83-98C3-45E3-A3EA-86E5725E233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ru-RU" dirty="0"/>
              <a:t>Михаил</a:t>
            </a:r>
          </a:p>
          <a:p>
            <a:r>
              <a:rPr lang="ru-RU" dirty="0"/>
              <a:t>Левыкин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ED548BF9-4D84-42F3-9601-D2E18E296B1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ru-RU" dirty="0"/>
              <a:t>Дизайн презентации</a:t>
            </a:r>
          </a:p>
          <a:p>
            <a:r>
              <a:rPr lang="ru-RU" dirty="0"/>
              <a:t>Тестирование</a:t>
            </a:r>
          </a:p>
          <a:p>
            <a:r>
              <a:rPr lang="ru-RU" dirty="0"/>
              <a:t>Оформление документации</a:t>
            </a:r>
          </a:p>
          <a:p>
            <a:r>
              <a:rPr lang="fr-FR" dirty="0"/>
              <a:t>t.me/levmich</a:t>
            </a:r>
            <a:endParaRPr lang="ru-RU" dirty="0"/>
          </a:p>
          <a:p>
            <a:endParaRPr lang="ru-RU" dirty="0"/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B405B289-329F-45A3-886A-EAF5982E5A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CEA33C70-10A4-71C2-76F4-B9B569631155}"/>
              </a:ext>
            </a:extLst>
          </p:cNvPr>
          <p:cNvSpPr/>
          <p:nvPr/>
        </p:nvSpPr>
        <p:spPr>
          <a:xfrm>
            <a:off x="7490711" y="4905693"/>
            <a:ext cx="448191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Исходный код проекта размещен на </a:t>
            </a:r>
            <a:r>
              <a:rPr lang="en-US" sz="2800" dirty="0">
                <a:solidFill>
                  <a:srgbClr val="E4EAE9"/>
                </a:solidFill>
                <a:latin typeface="Montserrat" panose="00000500000000000000" pitchFamily="50" charset="-52"/>
              </a:rPr>
              <a:t>Git Hub</a:t>
            </a:r>
            <a:endParaRPr lang="ru-RU" sz="2800" dirty="0">
              <a:solidFill>
                <a:srgbClr val="E4EAE9"/>
              </a:solidFill>
              <a:latin typeface="Montserrat" panose="00000500000000000000" pitchFamily="50" charset="-52"/>
            </a:endParaRPr>
          </a:p>
        </p:txBody>
      </p:sp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FDF1911E-6D3A-27E4-0C3A-6303299313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7333" y="244286"/>
            <a:ext cx="4484467" cy="4484467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DF2D7ECF-4C5B-8314-70EF-1C8B0468A7D9}"/>
              </a:ext>
            </a:extLst>
          </p:cNvPr>
          <p:cNvSpPr txBox="1"/>
          <p:nvPr/>
        </p:nvSpPr>
        <p:spPr>
          <a:xfrm>
            <a:off x="5633212" y="5984922"/>
            <a:ext cx="55137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Montserrat" panose="00000500000000000000" pitchFamily="50" charset="-52"/>
              </a:rPr>
              <a:t>plumbing-system-router</a:t>
            </a:r>
            <a:r>
              <a:rPr lang="ru-RU" sz="1500" dirty="0">
                <a:solidFill>
                  <a:schemeClr val="bg1"/>
                </a:solidFill>
                <a:latin typeface="Montserrat" panose="00000500000000000000" pitchFamily="50" charset="-52"/>
              </a:rPr>
              <a:t> </a:t>
            </a:r>
            <a:br>
              <a:rPr lang="en-US" sz="1500" dirty="0">
                <a:solidFill>
                  <a:schemeClr val="bg1"/>
                </a:solidFill>
                <a:latin typeface="Montserrat" panose="00000500000000000000" pitchFamily="50" charset="-52"/>
              </a:rPr>
            </a:br>
            <a:r>
              <a:rPr lang="en-US" sz="1500" dirty="0">
                <a:solidFill>
                  <a:schemeClr val="accent2"/>
                </a:solidFill>
                <a:latin typeface="Montserrat" panose="00000500000000000000" pitchFamily="50" charset="-52"/>
                <a:hlinkClick r:id="rId6"/>
              </a:rPr>
              <a:t>https://github.com/AlLevykin/plumbing-system-router</a:t>
            </a:r>
            <a:r>
              <a:rPr lang="ru-RU" sz="1500" dirty="0">
                <a:solidFill>
                  <a:schemeClr val="accent2"/>
                </a:solidFill>
                <a:latin typeface="Montserrat" panose="00000500000000000000" pitchFamily="50" charset="-5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3247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A1BD4E9C-DBAB-4528-B5D2-B5B566B14C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25"/>
            <a:ext cx="12192000" cy="6855749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2B97197-A282-4537-A8D9-1143098D67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8327" y="6356362"/>
            <a:ext cx="702819" cy="365125"/>
          </a:xfrm>
        </p:spPr>
        <p:txBody>
          <a:bodyPr/>
          <a:lstStyle/>
          <a:p>
            <a:fld id="{52DCC5B9-D646-4B76-891F-6FF4E74E9CB4}" type="slidenum">
              <a:rPr lang="ru-RU" smtClean="0"/>
              <a:t>8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894FFD50-3A1B-410F-912C-A640688AF2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11828" y="1944150"/>
            <a:ext cx="7968343" cy="1678453"/>
          </a:xfrm>
        </p:spPr>
        <p:txBody>
          <a:bodyPr/>
          <a:lstStyle/>
          <a:p>
            <a:pPr indent="808038" algn="ctr"/>
            <a:br>
              <a:rPr lang="ru-RU" sz="3200" dirty="0"/>
            </a:br>
            <a:r>
              <a:rPr lang="ru-RU" sz="3200" dirty="0"/>
              <a:t>СПАСИБО ЗА ВНИМАНИЕ</a:t>
            </a:r>
            <a:br>
              <a:rPr lang="ru-RU" sz="3200" dirty="0"/>
            </a:br>
            <a:br>
              <a:rPr lang="ru-RU" sz="3200" dirty="0"/>
            </a:br>
            <a:endParaRPr lang="ru-RU" sz="320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213F8F90-BA00-4DE4-ABE2-DED4D1875B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0450" y="626660"/>
            <a:ext cx="5254520" cy="1166514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EF463A3-3369-8AD8-CC25-C5763CDC4D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9545" y="136513"/>
            <a:ext cx="6038108" cy="193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038219"/>
      </p:ext>
    </p:extLst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Лидеры цифровой тренсформации">
      <a:dk1>
        <a:sysClr val="windowText" lastClr="000000"/>
      </a:dk1>
      <a:lt1>
        <a:sysClr val="window" lastClr="FFFFFF"/>
      </a:lt1>
      <a:dk2>
        <a:srgbClr val="44546A"/>
      </a:dk2>
      <a:lt2>
        <a:srgbClr val="E5E7E9"/>
      </a:lt2>
      <a:accent1>
        <a:srgbClr val="FE095F"/>
      </a:accent1>
      <a:accent2>
        <a:srgbClr val="73F9CF"/>
      </a:accent2>
      <a:accent3>
        <a:srgbClr val="56EBE4"/>
      </a:accent3>
      <a:accent4>
        <a:srgbClr val="55D4ED"/>
      </a:accent4>
      <a:accent5>
        <a:srgbClr val="695AF2"/>
      </a:accent5>
      <a:accent6>
        <a:srgbClr val="450EAA"/>
      </a:accent6>
      <a:hlink>
        <a:srgbClr val="0070C0"/>
      </a:hlink>
      <a:folHlink>
        <a:srgbClr val="7030A0"/>
      </a:folHlink>
    </a:clrScheme>
    <a:fontScheme name="Лидеры цифровой трансформации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Для Академия инноваторов 16_9" id="{1723B771-A24B-45DA-B7CE-887A7FB91DED}" vid="{FE7ADCA1-0705-4BF5-AEC5-34FB9D7ACE5C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Для Академия инноваторов 16_9</Template>
  <TotalTime>779</TotalTime>
  <Words>367</Words>
  <Application>Microsoft Office PowerPoint</Application>
  <PresentationFormat>Широкоэкранный</PresentationFormat>
  <Paragraphs>67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Courier New</vt:lpstr>
      <vt:lpstr>Montserrat</vt:lpstr>
      <vt:lpstr>Для Академия инноваторов 16_9</vt:lpstr>
      <vt:lpstr>Команда SNZ</vt:lpstr>
      <vt:lpstr>Постановка задачи</vt:lpstr>
      <vt:lpstr>Предлагаемое решение</vt:lpstr>
      <vt:lpstr>Используемые технологии</vt:lpstr>
      <vt:lpstr>Результаты хакатона</vt:lpstr>
      <vt:lpstr>Как это работает</vt:lpstr>
      <vt:lpstr>Команда «SNZ»</vt:lpstr>
      <vt:lpstr> СПАСИБО ЗА ВНИМАНИЕ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Юшкова</dc:creator>
  <cp:lastModifiedBy>Алексей Левыкин</cp:lastModifiedBy>
  <cp:revision>60</cp:revision>
  <dcterms:created xsi:type="dcterms:W3CDTF">2023-05-15T07:36:23Z</dcterms:created>
  <dcterms:modified xsi:type="dcterms:W3CDTF">2023-05-28T19:05:06Z</dcterms:modified>
</cp:coreProperties>
</file>

<file path=docProps/thumbnail.jpeg>
</file>